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embeddedFontLst>
    <p:embeddedFont>
      <p:font typeface="Roboto" panose="020B0604020202020204" charset="0"/>
      <p:regular r:id="rId8"/>
      <p:bold r:id="rId9"/>
      <p:italic r:id="rId10"/>
      <p:boldItalic r:id="rId11"/>
    </p:embeddedFont>
    <p:embeddedFont>
      <p:font typeface="Work Sans" panose="020B0604020202020204" charset="0"/>
      <p:regular r:id="rId12"/>
      <p:bold r:id="rId13"/>
      <p:italic r:id="rId14"/>
      <p:boldItalic r:id="rId15"/>
    </p:embeddedFont>
    <p:embeddedFont>
      <p:font typeface="Work Sans Regular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tableStyles" Target="tableStyle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717df076b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717df076b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17df076bd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717df076bd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f3182cd33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7f3182cd33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f3182cd33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f3182cd33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48725" y="3058625"/>
            <a:ext cx="4914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verse">
  <p:cSld name="BLANK_1">
    <p:bg>
      <p:bgPr>
        <a:solidFill>
          <a:srgbClr val="000000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12800" y="2497750"/>
            <a:ext cx="4950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12800" y="3678252"/>
            <a:ext cx="4950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804525" y="854775"/>
            <a:ext cx="5152200" cy="35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318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3200"/>
              <a:buChar char="▪"/>
              <a:defRPr sz="3200" i="1"/>
            </a:lvl1pPr>
            <a:lvl2pPr marL="914400" lvl="1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□"/>
              <a:defRPr sz="3200" i="1"/>
            </a:lvl2pPr>
            <a:lvl3pPr marL="1371600" lvl="2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□"/>
              <a:defRPr sz="3200" i="1"/>
            </a:lvl3pPr>
            <a:lvl4pPr marL="1828800" lvl="3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□"/>
              <a:defRPr sz="3200" i="1"/>
            </a:lvl4pPr>
            <a:lvl5pPr marL="2286000" lvl="4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 i="1"/>
            </a:lvl5pPr>
            <a:lvl6pPr marL="2743200" lvl="5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 i="1"/>
            </a:lvl6pPr>
            <a:lvl7pPr marL="3200400" lvl="6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 i="1"/>
            </a:lvl7pPr>
            <a:lvl8pPr marL="3657600" lvl="7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 i="1"/>
            </a:lvl8pPr>
            <a:lvl9pPr marL="4114800" lvl="8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 i="1"/>
            </a:lvl9pPr>
          </a:lstStyle>
          <a:p>
            <a:endParaRPr/>
          </a:p>
        </p:txBody>
      </p:sp>
      <p:sp>
        <p:nvSpPr>
          <p:cNvPr id="19" name="Google Shape;19;p4"/>
          <p:cNvSpPr/>
          <p:nvPr/>
        </p:nvSpPr>
        <p:spPr>
          <a:xfrm>
            <a:off x="617750" y="603375"/>
            <a:ext cx="948000" cy="94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809196" y="854775"/>
            <a:ext cx="565108" cy="445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FFFFFF"/>
                </a:solidFill>
                <a:latin typeface="Arial"/>
              </a:rPr>
              <a:t>“</a:t>
            </a: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7405800" cy="20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▪"/>
              <a:defRPr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3594600" cy="21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4680228" y="2312925"/>
            <a:ext cx="3594600" cy="21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2366400" cy="20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2"/>
          </p:nvPr>
        </p:nvSpPr>
        <p:spPr>
          <a:xfrm>
            <a:off x="3356739" y="2312925"/>
            <a:ext cx="2366400" cy="20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3"/>
          </p:nvPr>
        </p:nvSpPr>
        <p:spPr>
          <a:xfrm>
            <a:off x="5844329" y="2312925"/>
            <a:ext cx="2366400" cy="20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1"/>
          </p:nvPr>
        </p:nvSpPr>
        <p:spPr>
          <a:xfrm>
            <a:off x="840425" y="3949100"/>
            <a:ext cx="74631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rtl="0">
              <a:spcBef>
                <a:spcPts val="360"/>
              </a:spcBef>
              <a:spcAft>
                <a:spcPts val="0"/>
              </a:spcAft>
              <a:buSzPts val="1800"/>
              <a:buFont typeface="Work Sans"/>
              <a:buNone/>
              <a:defRPr sz="1800" b="1">
                <a:latin typeface="Work Sans"/>
                <a:ea typeface="Work Sans"/>
                <a:cs typeface="Work Sans"/>
                <a:sym typeface="Work Sans"/>
              </a:defRPr>
            </a:lvl1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7405800" cy="20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▪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□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□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□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○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■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●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○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Regular"/>
              <a:buChar char="■"/>
              <a:defRPr sz="200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r" rtl="0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r" rtl="0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r" rtl="0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r" rtl="0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r" rtl="0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r" rtl="0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r" rtl="0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r" rtl="0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hyperlink" Target="https://tinyurl.com/team2Gantt" TargetMode="External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ctrTitle"/>
          </p:nvPr>
        </p:nvSpPr>
        <p:spPr>
          <a:xfrm>
            <a:off x="1505925" y="653000"/>
            <a:ext cx="4914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ZippyPark</a:t>
            </a:r>
            <a:endParaRPr/>
          </a:p>
        </p:txBody>
      </p:sp>
      <p:sp>
        <p:nvSpPr>
          <p:cNvPr id="59" name="Google Shape;59;p12"/>
          <p:cNvSpPr txBox="1">
            <a:spLocks noGrp="1"/>
          </p:cNvSpPr>
          <p:nvPr>
            <p:ph type="subTitle" idx="4294967295"/>
          </p:nvPr>
        </p:nvSpPr>
        <p:spPr>
          <a:xfrm>
            <a:off x="1505925" y="2486713"/>
            <a:ext cx="7518900" cy="59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latin typeface="Work Sans"/>
                <a:ea typeface="Work Sans"/>
                <a:cs typeface="Work Sans"/>
                <a:sym typeface="Work Sans"/>
              </a:rPr>
              <a:t>An optimized automated parking garage.</a:t>
            </a:r>
            <a:endParaRPr b="1"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/>
          </a:p>
        </p:txBody>
      </p:sp>
      <p:sp>
        <p:nvSpPr>
          <p:cNvPr id="60" name="Google Shape;60;p12"/>
          <p:cNvSpPr txBox="1"/>
          <p:nvPr/>
        </p:nvSpPr>
        <p:spPr>
          <a:xfrm>
            <a:off x="1292902" y="3726350"/>
            <a:ext cx="7731923" cy="10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 dirty="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Team 2:</a:t>
            </a:r>
            <a:r>
              <a:rPr lang="en" sz="1700" dirty="0">
                <a:solidFill>
                  <a:schemeClr val="dk1"/>
                </a:solidFill>
                <a:latin typeface="Work Sans Regular"/>
                <a:ea typeface="Work Sans Regular"/>
                <a:cs typeface="Work Sans Regular"/>
                <a:sym typeface="Work Sans Regular"/>
              </a:rPr>
              <a:t> 	Samantha Moy, Atmika Ponnusamy, Samantha Cheng,			Kylie Chow, Andrew Ko, Parth Patel, Shreya Patel,			Nandita Shenoy, Piotr Zakrevski</a:t>
            </a:r>
            <a:endParaRPr sz="1700" dirty="0">
              <a:latin typeface="Work Sans Regular"/>
              <a:ea typeface="Work Sans Regular"/>
              <a:cs typeface="Work Sans Regular"/>
              <a:sym typeface="Work Sans Regular"/>
            </a:endParaRPr>
          </a:p>
        </p:txBody>
      </p:sp>
      <p:grpSp>
        <p:nvGrpSpPr>
          <p:cNvPr id="61" name="Google Shape;61;p12"/>
          <p:cNvGrpSpPr/>
          <p:nvPr/>
        </p:nvGrpSpPr>
        <p:grpSpPr>
          <a:xfrm>
            <a:off x="0" y="140925"/>
            <a:ext cx="1048725" cy="4932300"/>
            <a:chOff x="0" y="140925"/>
            <a:chExt cx="1048725" cy="4932300"/>
          </a:xfrm>
        </p:grpSpPr>
        <p:sp>
          <p:nvSpPr>
            <p:cNvPr id="62" name="Google Shape;62;p12"/>
            <p:cNvSpPr/>
            <p:nvPr/>
          </p:nvSpPr>
          <p:spPr>
            <a:xfrm>
              <a:off x="0" y="140925"/>
              <a:ext cx="419700" cy="49323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" name="Google Shape;63;p12"/>
            <p:cNvGrpSpPr/>
            <p:nvPr/>
          </p:nvGrpSpPr>
          <p:grpSpPr>
            <a:xfrm>
              <a:off x="43725" y="238125"/>
              <a:ext cx="1005000" cy="4806800"/>
              <a:chOff x="43725" y="238125"/>
              <a:chExt cx="1005000" cy="4806800"/>
            </a:xfrm>
          </p:grpSpPr>
          <p:sp>
            <p:nvSpPr>
              <p:cNvPr id="64" name="Google Shape;64;p12"/>
              <p:cNvSpPr/>
              <p:nvPr/>
            </p:nvSpPr>
            <p:spPr>
              <a:xfrm rot="5400000">
                <a:off x="-89625" y="1553250"/>
                <a:ext cx="12717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c</a:t>
                </a: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65" name="Google Shape;65;p12"/>
              <p:cNvSpPr/>
              <p:nvPr/>
            </p:nvSpPr>
            <p:spPr>
              <a:xfrm rot="5400000">
                <a:off x="-83625" y="2742875"/>
                <a:ext cx="12597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c</a:t>
                </a: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66" name="Google Shape;66;p12"/>
              <p:cNvSpPr/>
              <p:nvPr/>
            </p:nvSpPr>
            <p:spPr>
              <a:xfrm rot="5400000">
                <a:off x="-81525" y="363375"/>
                <a:ext cx="1255500" cy="1005000"/>
              </a:xfrm>
              <a:prstGeom prst="homePlate">
                <a:avLst>
                  <a:gd name="adj" fmla="val 30129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67" name="Google Shape;67;p12"/>
              <p:cNvSpPr txBox="1"/>
              <p:nvPr/>
            </p:nvSpPr>
            <p:spPr>
              <a:xfrm>
                <a:off x="43725" y="385150"/>
                <a:ext cx="10050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Problem</a:t>
                </a:r>
                <a:b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</a:b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 &amp; </a:t>
                </a:r>
                <a:b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</a:b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Solution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  <p:sp>
            <p:nvSpPr>
              <p:cNvPr id="68" name="Google Shape;68;p12"/>
              <p:cNvSpPr txBox="1"/>
              <p:nvPr/>
            </p:nvSpPr>
            <p:spPr>
              <a:xfrm>
                <a:off x="43725" y="2928050"/>
                <a:ext cx="10050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Product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Roadmap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  <p:sp>
            <p:nvSpPr>
              <p:cNvPr id="69" name="Google Shape;69;p12"/>
              <p:cNvSpPr txBox="1"/>
              <p:nvPr/>
            </p:nvSpPr>
            <p:spPr>
              <a:xfrm>
                <a:off x="43725" y="1811688"/>
                <a:ext cx="10050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Demo 1 Overview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  <p:sp>
            <p:nvSpPr>
              <p:cNvPr id="70" name="Google Shape;70;p12"/>
              <p:cNvSpPr/>
              <p:nvPr/>
            </p:nvSpPr>
            <p:spPr>
              <a:xfrm rot="5400000">
                <a:off x="-77925" y="3918275"/>
                <a:ext cx="12483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c</a:t>
                </a: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71" name="Google Shape;71;p12"/>
              <p:cNvSpPr txBox="1"/>
              <p:nvPr/>
            </p:nvSpPr>
            <p:spPr>
              <a:xfrm>
                <a:off x="43725" y="4202350"/>
                <a:ext cx="1005000" cy="59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Future Plans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</p:grpSp>
      </p:grpSp>
      <p:pic>
        <p:nvPicPr>
          <p:cNvPr id="72" name="Google Shape;72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71155" y="653000"/>
            <a:ext cx="1382301" cy="1615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25AE016-A608-40F3-8774-F0FF827CE6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788400" y="4787900"/>
            <a:ext cx="203200" cy="203200"/>
          </a:xfrm>
          <a:prstGeom prst="rect">
            <a:avLst/>
          </a:prstGeom>
        </p:spPr>
      </p:pic>
    </p:spTree>
  </p:cSld>
  <p:clrMapOvr>
    <a:masterClrMapping/>
  </p:clrMapOvr>
  <p:transition advTm="33212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625" x="633413" y="3714750"/>
          <p14:tracePt t="3722" x="633413" y="3705225"/>
          <p14:tracePt t="3730" x="661988" y="3722688"/>
          <p14:tracePt t="3740" x="703263" y="3729038"/>
          <p14:tracePt t="3757" x="704850" y="3729038"/>
          <p14:tracePt t="4179" x="704850" y="3733800"/>
          <p14:tracePt t="4194" x="698500" y="3748088"/>
          <p14:tracePt t="4201" x="695325" y="3751263"/>
          <p14:tracePt t="4218" x="695325" y="3732213"/>
          <p14:tracePt t="4226" x="698500" y="3708400"/>
          <p14:tracePt t="4240" x="712788" y="3667125"/>
          <p14:tracePt t="4256" x="793750" y="3494088"/>
          <p14:tracePt t="4273" x="966788" y="3132138"/>
          <p14:tracePt t="4289" x="1022350" y="2965450"/>
          <p14:tracePt t="4306" x="1060450" y="2836863"/>
          <p14:tracePt t="4323" x="1066800" y="2703513"/>
          <p14:tracePt t="4340" x="1066800" y="2541588"/>
          <p14:tracePt t="4356" x="1066800" y="2379663"/>
          <p14:tracePt t="4373" x="1062038" y="2236788"/>
          <p14:tracePt t="4390" x="1055688" y="2112963"/>
          <p14:tracePt t="4406" x="1038225" y="1966913"/>
          <p14:tracePt t="4423" x="1031875" y="1843088"/>
          <p14:tracePt t="4439" x="1023938" y="1784350"/>
          <p14:tracePt t="4456" x="1023938" y="1747838"/>
          <p14:tracePt t="4473" x="1028700" y="1679575"/>
          <p14:tracePt t="4489" x="1042988" y="1571625"/>
          <p14:tracePt t="4506" x="1066800" y="1436688"/>
          <p14:tracePt t="4523" x="1089025" y="1290638"/>
          <p14:tracePt t="4540" x="1136650" y="1117600"/>
          <p14:tracePt t="4557" x="1184275" y="950913"/>
          <p14:tracePt t="4573" x="1262063" y="733425"/>
          <p14:tracePt t="4590" x="1300163" y="604838"/>
          <p14:tracePt t="4606" x="1322388" y="488950"/>
          <p14:tracePt t="4623" x="1333500" y="407988"/>
          <p14:tracePt t="4640" x="1347788" y="338138"/>
          <p14:tracePt t="4656" x="1347788" y="300038"/>
          <p14:tracePt t="4673" x="1365250" y="269875"/>
          <p14:tracePt t="4690" x="1381125" y="227013"/>
          <p14:tracePt t="4706" x="1403350" y="200025"/>
          <p14:tracePt t="4723" x="1419225" y="147638"/>
          <p14:tracePt t="4725" x="1419225" y="138113"/>
          <p14:tracePt t="4740" x="1436688" y="122238"/>
          <p14:tracePt t="4756" x="1441450" y="114300"/>
          <p14:tracePt t="4838" x="1446213" y="114300"/>
          <p14:tracePt t="4846" x="1446213" y="119063"/>
          <p14:tracePt t="4854" x="1431925" y="136525"/>
          <p14:tracePt t="4865" x="1427163" y="152400"/>
          <p14:tracePt t="4874" x="1412875" y="184150"/>
          <p14:tracePt t="4890" x="1374775" y="250825"/>
          <p14:tracePt t="4907" x="1347788" y="304800"/>
          <p14:tracePt t="4923" x="1338263" y="314325"/>
          <p14:tracePt t="4999" x="1328738" y="327025"/>
          <p14:tracePt t="5006" x="1323975" y="328613"/>
          <p14:tracePt t="5015" x="1314450" y="338138"/>
          <p14:tracePt t="5023" x="1284288" y="357188"/>
          <p14:tracePt t="5040" x="1246188" y="379413"/>
          <p14:tracePt t="5057" x="1198563" y="403225"/>
          <p14:tracePt t="5073" x="1162050" y="419100"/>
          <p14:tracePt t="5089" x="1141413" y="450850"/>
          <p14:tracePt t="5106" x="1123950" y="490538"/>
          <p14:tracePt t="5123" x="1123950" y="503238"/>
          <p14:tracePt t="5158" x="1123950" y="508000"/>
          <p14:tracePt t="5173" x="1128713" y="508000"/>
          <p14:tracePt t="5190" x="1147763" y="512763"/>
          <p14:tracePt t="5206" x="1174750" y="517525"/>
          <p14:tracePt t="5223" x="1203325" y="517525"/>
          <p14:tracePt t="5240" x="1241425" y="517525"/>
          <p14:tracePt t="5256" x="1247775" y="517525"/>
          <p14:tracePt t="5273" x="1257300" y="517525"/>
          <p14:tracePt t="23284" x="1262063" y="533400"/>
          <p14:tracePt t="23293" x="1262063" y="538163"/>
          <p14:tracePt t="23305" x="1262063" y="576263"/>
          <p14:tracePt t="23322" x="1262063" y="590550"/>
          <p14:tracePt t="23339" x="1262063" y="598488"/>
          <p14:tracePt t="23427" x="1262063" y="603250"/>
          <p14:tracePt t="23443" x="1260475" y="622300"/>
          <p14:tracePt t="23452" x="1260475" y="627063"/>
          <p14:tracePt t="23458" x="1250950" y="636588"/>
          <p14:tracePt t="23472" x="1250950" y="638175"/>
          <p14:tracePt t="23489" x="1250950" y="642938"/>
          <p14:tracePt t="23505" x="1247775" y="647700"/>
          <p14:tracePt t="23538" x="1247775" y="652463"/>
          <p14:tracePt t="23553" x="1243013" y="665163"/>
          <p14:tracePt t="23563" x="1243013" y="669925"/>
          <p14:tracePt t="23585" x="1238250" y="679450"/>
          <p14:tracePt t="23594" x="1238250" y="684213"/>
          <p14:tracePt t="23634" x="1228725" y="685800"/>
          <p14:tracePt t="23641" x="1223963" y="685800"/>
          <p14:tracePt t="23682" x="1223963" y="690563"/>
          <p14:tracePt t="23698" x="1222375" y="695325"/>
          <p14:tracePt t="23715" x="1222375" y="703263"/>
          <p14:tracePt t="23721" x="1222375" y="708025"/>
          <p14:tracePt t="23731" x="1217613" y="722313"/>
          <p14:tracePt t="23739" x="1217613" y="727075"/>
          <p14:tracePt t="23755" x="1217613" y="738188"/>
          <p14:tracePt t="23772" x="1217613" y="752475"/>
          <p14:tracePt t="23789" x="1217613" y="755650"/>
          <p14:tracePt t="23805" x="1217613" y="760413"/>
          <p14:tracePt t="23842" x="1217613" y="769938"/>
          <p14:tracePt t="23855" x="1217613" y="771525"/>
          <p14:tracePt t="23872" x="1212850" y="776288"/>
          <p14:tracePt t="23889" x="1212850" y="788988"/>
          <p14:tracePt t="23922" x="1212850" y="798513"/>
          <p14:tracePt t="23939" x="1212850" y="803275"/>
          <p14:tracePt t="23955" x="1212850" y="808038"/>
          <p14:tracePt t="23972" x="1212850" y="809625"/>
          <p14:tracePt t="24002" x="1212850" y="814388"/>
          <p14:tracePt t="24018" x="1212850" y="823913"/>
          <p14:tracePt t="24027" x="1212850" y="827088"/>
          <p14:tracePt t="24050" x="1212850" y="841375"/>
          <p14:tracePt t="24057" x="1212850" y="846138"/>
          <p14:tracePt t="24072" x="1203325" y="855663"/>
          <p14:tracePt t="24089" x="1203325" y="862013"/>
          <p14:tracePt t="24105" x="1198563" y="871538"/>
          <p14:tracePt t="24138" x="1198563" y="889000"/>
          <p14:tracePt t="24180" x="1198563" y="893763"/>
          <p14:tracePt t="24194" x="1198563" y="895350"/>
          <p14:tracePt t="24210" x="1198563" y="904875"/>
          <p14:tracePt t="24222" x="1198563" y="909638"/>
          <p14:tracePt t="24257" x="1198563" y="912813"/>
          <p14:tracePt t="24308" x="1198563" y="922338"/>
          <p14:tracePt t="24314" x="1198563" y="927100"/>
          <p14:tracePt t="24436" x="1198563" y="933450"/>
          <p14:tracePt t="24443" x="1193800" y="946150"/>
          <p14:tracePt t="24468" x="1193800" y="947738"/>
          <p14:tracePt t="24475" x="1193800" y="952500"/>
          <p14:tracePt t="24489" x="1193800" y="962025"/>
          <p14:tracePt t="24505" x="1193800" y="979488"/>
          <p14:tracePt t="24538" x="1193800" y="990600"/>
          <p14:tracePt t="24555" x="1193800" y="995363"/>
          <p14:tracePt t="24589" x="1193800" y="998538"/>
          <p14:tracePt t="24605" x="1193800" y="1012825"/>
          <p14:tracePt t="24622" x="1193800" y="1028700"/>
          <p14:tracePt t="24638" x="1190625" y="1041400"/>
          <p14:tracePt t="24655" x="1190625" y="1062038"/>
          <p14:tracePt t="24672" x="1176338" y="1079500"/>
          <p14:tracePt t="24721" x="1176338" y="1084263"/>
          <p14:tracePt t="24731" x="1176338" y="1089025"/>
          <p14:tracePt t="24742" x="1171575" y="1103313"/>
          <p14:tracePt t="24755" x="1171575" y="1104900"/>
          <p14:tracePt t="24772" x="1171575" y="1119188"/>
          <p14:tracePt t="24789" x="1171575" y="1136650"/>
          <p14:tracePt t="24805" x="1171575" y="1147763"/>
          <p14:tracePt t="24822" x="1171575" y="1162050"/>
          <p14:tracePt t="24839" x="1171575" y="1165225"/>
          <p14:tracePt t="24886" x="1171575" y="1169988"/>
          <p14:tracePt t="24894" x="1171575" y="1174750"/>
          <p14:tracePt t="24906" x="1171575" y="1193800"/>
          <p14:tracePt t="24922" x="1171575" y="1195388"/>
          <p14:tracePt t="24939" x="1171575" y="1200150"/>
          <p14:tracePt t="24955" x="1171575" y="1204913"/>
          <p14:tracePt t="24972" x="1171575" y="1212850"/>
          <p14:tracePt t="24989" x="1171575" y="1222375"/>
          <p14:tracePt t="25006" x="1171575" y="1228725"/>
          <p14:tracePt t="25022" x="1171575" y="1243013"/>
          <p14:tracePt t="25039" x="1171575" y="1250950"/>
          <p14:tracePt t="25055" x="1171575" y="1274763"/>
          <p14:tracePt t="25072" x="1171575" y="1279525"/>
          <p14:tracePt t="25089" x="1171575" y="1295400"/>
          <p14:tracePt t="25122" x="1171575" y="1322388"/>
          <p14:tracePt t="25139" x="1171575" y="1323975"/>
          <p14:tracePt t="25155" x="1171575" y="1328738"/>
          <p14:tracePt t="25188" x="1171575" y="1333500"/>
          <p14:tracePt t="25205" x="1171575" y="1338263"/>
          <p14:tracePt t="25222" x="1171575" y="1346200"/>
          <p14:tracePt t="25239" x="1171575" y="1350963"/>
          <p14:tracePt t="25255" x="1171575" y="1355725"/>
          <p14:tracePt t="25302" x="1171575" y="1362075"/>
          <p14:tracePt t="25310" x="1171575" y="1366838"/>
          <p14:tracePt t="25317" x="1171575" y="1371600"/>
          <p14:tracePt t="25326" x="1171575" y="1379538"/>
          <p14:tracePt t="25339" x="1171575" y="1384300"/>
          <p14:tracePt t="25355" x="1171575" y="1389063"/>
          <p14:tracePt t="25372" x="1171575" y="1395413"/>
          <p14:tracePt t="25389" x="1171575" y="1409700"/>
          <p14:tracePt t="25405" x="1171575" y="1427163"/>
          <p14:tracePt t="25422" x="1171575" y="1438275"/>
          <p14:tracePt t="25464" x="1171575" y="1443038"/>
          <p14:tracePt t="25480" x="1171575" y="1447800"/>
          <p14:tracePt t="25526" x="1171575" y="1455738"/>
          <p14:tracePt t="25534" x="1171575" y="1460500"/>
          <p14:tracePt t="26694" x="1171575" y="1465263"/>
          <p14:tracePt t="26710" x="1166813" y="1479550"/>
          <p14:tracePt t="26717" x="1166813" y="1481138"/>
          <p14:tracePt t="26725" x="1166813" y="1490663"/>
          <p14:tracePt t="26738" x="1160463" y="1512888"/>
          <p14:tracePt t="26755" x="1160463" y="1527175"/>
          <p14:tracePt t="26771" x="1160463" y="1560513"/>
          <p14:tracePt t="26788" x="1150938" y="1581150"/>
          <p14:tracePt t="26805" x="1150938" y="1600200"/>
          <p14:tracePt t="26822" x="1146175" y="1638300"/>
          <p14:tracePt t="26839" x="1146175" y="1665288"/>
          <p14:tracePt t="26855" x="1146175" y="1681163"/>
          <p14:tracePt t="26872" x="1146175" y="1700213"/>
          <p14:tracePt t="26889" x="1141413" y="1717675"/>
          <p14:tracePt t="26906" x="1141413" y="1731963"/>
          <p14:tracePt t="26922" x="1141413" y="1738313"/>
          <p14:tracePt t="26939" x="1141413" y="1743075"/>
          <p14:tracePt t="26955" x="1141413" y="1752600"/>
          <p14:tracePt t="26972" x="1141413" y="1760538"/>
          <p14:tracePt t="26988" x="1143000" y="1789113"/>
          <p14:tracePt t="27005" x="1147763" y="1795463"/>
          <p14:tracePt t="27022" x="1147763" y="1827213"/>
          <p14:tracePt t="27039" x="1152525" y="1843088"/>
          <p14:tracePt t="27055" x="1157288" y="1881188"/>
          <p14:tracePt t="27072" x="1157288" y="1909763"/>
          <p14:tracePt t="27089" x="1162050" y="1936750"/>
          <p14:tracePt t="27105" x="1162050" y="1966913"/>
          <p14:tracePt t="27122" x="1162050" y="1998663"/>
          <p14:tracePt t="27139" x="1162050" y="2027238"/>
          <p14:tracePt t="27155" x="1162050" y="2076450"/>
          <p14:tracePt t="27172" x="1174750" y="2124075"/>
          <p14:tracePt t="27189" x="1174750" y="2181225"/>
          <p14:tracePt t="27205" x="1174750" y="2224088"/>
          <p14:tracePt t="27222" x="1174750" y="2284413"/>
          <p14:tracePt t="27239" x="1174750" y="2319338"/>
          <p14:tracePt t="27255" x="1174750" y="2362200"/>
          <p14:tracePt t="27272" x="1174750" y="2405063"/>
          <p14:tracePt t="27289" x="1174750" y="2443163"/>
          <p14:tracePt t="27305" x="1174750" y="2489200"/>
          <p14:tracePt t="27322" x="1174750" y="2513013"/>
          <p14:tracePt t="27339" x="1174750" y="2547938"/>
          <p14:tracePt t="27355" x="1174750" y="2590800"/>
          <p14:tracePt t="27372" x="1174750" y="2633663"/>
          <p14:tracePt t="27388" x="1179513" y="2679700"/>
          <p14:tracePt t="27405" x="1185863" y="2714625"/>
          <p14:tracePt t="27422" x="1185863" y="2757488"/>
          <p14:tracePt t="27438" x="1190625" y="2808288"/>
          <p14:tracePt t="27455" x="1190625" y="2876550"/>
          <p14:tracePt t="27472" x="1198563" y="2946400"/>
          <p14:tracePt t="27489" x="1198563" y="3005138"/>
          <p14:tracePt t="27505" x="1198563" y="3071813"/>
          <p14:tracePt t="27521" x="1198563" y="3179763"/>
          <p14:tracePt t="27539" x="1198563" y="3248025"/>
          <p14:tracePt t="27555" x="1198563" y="3298825"/>
          <p14:tracePt t="27572" x="1198563" y="3357563"/>
          <p14:tracePt t="27589" x="1198563" y="3398838"/>
          <p14:tracePt t="27605" x="1198563" y="3436938"/>
          <p14:tracePt t="27622" x="1198563" y="3486150"/>
          <p14:tracePt t="27639" x="1198563" y="3546475"/>
          <p14:tracePt t="27655" x="1198563" y="3603625"/>
          <p14:tracePt t="27672" x="1198563" y="3646488"/>
          <p14:tracePt t="27688" x="1198563" y="3665538"/>
          <p14:tracePt t="27705" x="1203325" y="3694113"/>
          <p14:tracePt t="27722" x="1212850" y="3724275"/>
          <p14:tracePt t="27739" x="1217613" y="3756025"/>
          <p14:tracePt t="27755" x="1217613" y="3784600"/>
          <p14:tracePt t="27772" x="1217613" y="3814763"/>
          <p14:tracePt t="27788" x="1217613" y="3838575"/>
          <p14:tracePt t="27805" x="1217613" y="3857625"/>
          <p14:tracePt t="27822" x="1217613" y="3881438"/>
          <p14:tracePt t="27838" x="1217613" y="3913188"/>
          <p14:tracePt t="27855" x="1217613" y="3932238"/>
          <p14:tracePt t="27872" x="1217613" y="3937000"/>
          <p14:tracePt t="27931" x="1222375" y="3938588"/>
          <p14:tracePt t="27964" x="1222375" y="3929063"/>
          <p14:tracePt t="27970" x="1222375" y="3924300"/>
          <p14:tracePt t="27981" x="1227138" y="3910013"/>
          <p14:tracePt t="27989" x="1227138" y="3908425"/>
          <p14:tracePt t="28005" x="1227138" y="3871913"/>
          <p14:tracePt t="28021" x="1227138" y="3814763"/>
          <p14:tracePt t="28038" x="1238250" y="3752850"/>
          <p14:tracePt t="28056" x="1243013" y="3700463"/>
          <p14:tracePt t="28072" x="1243013" y="3665538"/>
          <p14:tracePt t="28088" x="1243013" y="3646488"/>
          <p14:tracePt t="28105" x="1243013" y="3600450"/>
          <p14:tracePt t="28122" x="1243013" y="3576638"/>
          <p14:tracePt t="28139" x="1243013" y="3546475"/>
          <p14:tracePt t="28155" x="1243013" y="3514725"/>
          <p14:tracePt t="28172" x="1243013" y="3484563"/>
          <p14:tracePt t="28189" x="1243013" y="3460750"/>
          <p14:tracePt t="28205" x="1243013" y="3424238"/>
          <p14:tracePt t="28222" x="1243013" y="3386138"/>
          <p14:tracePt t="28238" x="1243013" y="3343275"/>
          <p14:tracePt t="28255" x="1243013" y="3308350"/>
          <p14:tracePt t="28272" x="1250950" y="3265488"/>
          <p14:tracePt t="28288" x="1255713" y="3203575"/>
          <p14:tracePt t="28305" x="1262063" y="3160713"/>
          <p14:tracePt t="28322" x="1262063" y="3103563"/>
          <p14:tracePt t="28339" x="1262063" y="3067050"/>
          <p14:tracePt t="28355" x="1262063" y="3028950"/>
          <p14:tracePt t="28371" x="1262063" y="2994025"/>
          <p14:tracePt t="28388" x="1271588" y="2955925"/>
          <p14:tracePt t="28405" x="1271588" y="2919413"/>
          <p14:tracePt t="28422" x="1271588" y="2889250"/>
          <p14:tracePt t="28439" x="1271588" y="2857500"/>
          <p14:tracePt t="28455" x="1271588" y="2814638"/>
          <p14:tracePt t="28471" x="1271588" y="2765425"/>
          <p14:tracePt t="28488" x="1271588" y="2727325"/>
          <p14:tracePt t="28505" x="1271588" y="2690813"/>
          <p14:tracePt t="28521" x="1271588" y="2633663"/>
          <p14:tracePt t="28538" x="1271588" y="2584450"/>
          <p14:tracePt t="28555" x="1271588" y="2552700"/>
          <p14:tracePt t="28572" x="1271588" y="2522538"/>
          <p14:tracePt t="28589" x="1271588" y="2498725"/>
          <p14:tracePt t="28605" x="1271588" y="2466975"/>
          <p14:tracePt t="28622" x="1271588" y="2443163"/>
          <p14:tracePt t="28639" x="1271588" y="2419350"/>
          <p14:tracePt t="28655" x="1270000" y="2393950"/>
          <p14:tracePt t="28672" x="1270000" y="2376488"/>
          <p14:tracePt t="28689" x="1270000" y="2351088"/>
          <p14:tracePt t="28705" x="1270000" y="2308225"/>
          <p14:tracePt t="28721" x="1270000" y="2293938"/>
          <p14:tracePt t="28738" x="1270000" y="2252663"/>
          <p14:tracePt t="28755" x="1270000" y="2222500"/>
          <p14:tracePt t="28772" x="1270000" y="2198688"/>
          <p14:tracePt t="28789" x="1260475" y="2166938"/>
          <p14:tracePt t="28805" x="1260475" y="2136775"/>
          <p14:tracePt t="28822" x="1260475" y="2112963"/>
          <p14:tracePt t="28838" x="1255713" y="2089150"/>
          <p14:tracePt t="28855" x="1250950" y="2074863"/>
          <p14:tracePt t="28871" x="1246188" y="2043113"/>
          <p14:tracePt t="28888" x="1246188" y="2041525"/>
          <p14:tracePt t="28905" x="1246188" y="2017713"/>
          <p14:tracePt t="28921" x="1241425" y="1995488"/>
          <p14:tracePt t="28938" x="1236663" y="1981200"/>
          <p14:tracePt t="28955" x="1236663" y="1974850"/>
          <p14:tracePt t="28972" x="1236663" y="1960563"/>
          <p14:tracePt t="28989" x="1227138" y="1936750"/>
          <p14:tracePt t="29005" x="1217613" y="1928813"/>
          <p14:tracePt t="29022" x="1217613" y="1905000"/>
          <p14:tracePt t="29039" x="1217613" y="1900238"/>
          <p14:tracePt t="29055" x="1212850" y="1884363"/>
          <p14:tracePt t="29072" x="1208088" y="1870075"/>
          <p14:tracePt t="29089" x="1208088" y="1862138"/>
          <p14:tracePt t="29105" x="1200150" y="1851025"/>
          <p14:tracePt t="29122" x="1200150" y="1831975"/>
          <p14:tracePt t="29138" x="1195388" y="1824038"/>
          <p14:tracePt t="29155" x="1195388" y="1804988"/>
          <p14:tracePt t="29194" x="1195388" y="1800225"/>
          <p14:tracePt t="29210" x="1195388" y="1798638"/>
          <p14:tracePt t="29226" x="1195388" y="1784350"/>
          <p14:tracePt t="29238" x="1195388" y="1779588"/>
          <p14:tracePt t="29255" x="1193800" y="1771650"/>
          <p14:tracePt t="29355" x="1189038" y="1757363"/>
          <p14:tracePt t="29364" x="1189038" y="1752600"/>
          <p14:tracePt t="29372" x="1174750" y="1738313"/>
          <p14:tracePt t="29388" x="1165225" y="1731963"/>
          <p14:tracePt t="29433" x="1165225" y="1722438"/>
          <p14:tracePt t="29442" x="1165225" y="1719263"/>
          <p14:tracePt t="29455" x="1162050" y="1714500"/>
          <p14:tracePt t="29471" x="1157288" y="1704975"/>
          <p14:tracePt t="29488" x="1152525" y="1685925"/>
          <p14:tracePt t="29505" x="1147763" y="1679575"/>
          <p14:tracePt t="29522" x="1143000" y="1674813"/>
          <p14:tracePt t="29538" x="1143000" y="1662113"/>
          <p14:tracePt t="29555" x="1141413" y="1657350"/>
          <p14:tracePt t="29610" x="1141413" y="1652588"/>
          <p14:tracePt t="29617" x="1136650" y="1646238"/>
          <p14:tracePt t="29674" x="1131888" y="1624013"/>
          <p14:tracePt t="29683" x="1131888" y="1619250"/>
          <p14:tracePt t="29692" x="1127125" y="1614488"/>
          <p14:tracePt t="29705" x="1122363" y="1609725"/>
          <p14:tracePt t="29722" x="1122363" y="1608138"/>
          <p14:tracePt t="32523" x="1122363" y="1598613"/>
          <p14:tracePt t="32531" x="1122363" y="159385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>
            <a:spLocks noGrp="1"/>
          </p:cNvSpPr>
          <p:nvPr>
            <p:ph type="body" idx="1"/>
          </p:nvPr>
        </p:nvSpPr>
        <p:spPr>
          <a:xfrm>
            <a:off x="1310525" y="757150"/>
            <a:ext cx="3369900" cy="3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>
                <a:latin typeface="Work Sans"/>
                <a:ea typeface="Work Sans"/>
                <a:cs typeface="Work Sans"/>
                <a:sym typeface="Work Sans"/>
              </a:rPr>
              <a:t>Problem</a:t>
            </a:r>
            <a:endParaRPr sz="2400" b="1"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Standard parking garages are…</a:t>
            </a:r>
            <a:br>
              <a:rPr lang="en" sz="1800"/>
            </a:br>
            <a:endParaRPr sz="1800"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Inefficient</a:t>
            </a:r>
            <a:br>
              <a:rPr lang="en" sz="1800"/>
            </a:b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Cost ineffective</a:t>
            </a:r>
            <a:br>
              <a:rPr lang="en" sz="1800"/>
            </a:b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Impersonal</a:t>
            </a:r>
            <a:br>
              <a:rPr lang="en" sz="1800"/>
            </a:b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Difficult to manage</a:t>
            </a:r>
            <a:endParaRPr sz="1800"/>
          </a:p>
        </p:txBody>
      </p:sp>
      <p:sp>
        <p:nvSpPr>
          <p:cNvPr id="78" name="Google Shape;78;p13"/>
          <p:cNvSpPr txBox="1">
            <a:spLocks noGrp="1"/>
          </p:cNvSpPr>
          <p:nvPr>
            <p:ph type="body" idx="2"/>
          </p:nvPr>
        </p:nvSpPr>
        <p:spPr>
          <a:xfrm>
            <a:off x="4495275" y="757150"/>
            <a:ext cx="3949800" cy="40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>
                <a:latin typeface="Work Sans"/>
                <a:ea typeface="Work Sans"/>
                <a:cs typeface="Work Sans"/>
                <a:sym typeface="Work Sans"/>
              </a:rPr>
              <a:t>Solution</a:t>
            </a:r>
            <a:endParaRPr sz="2400" b="1"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latin typeface="Work Sans"/>
                <a:ea typeface="Work Sans"/>
                <a:cs typeface="Work Sans"/>
                <a:sym typeface="Work Sans"/>
              </a:rPr>
              <a:t>ZippyPark </a:t>
            </a:r>
            <a:r>
              <a:rPr lang="en" sz="1800"/>
              <a:t>parking garages provide </a:t>
            </a:r>
            <a:r>
              <a:rPr lang="en" sz="1800" i="1"/>
              <a:t>customers </a:t>
            </a:r>
            <a:r>
              <a:rPr lang="en" sz="1800"/>
              <a:t>&amp; </a:t>
            </a:r>
            <a:r>
              <a:rPr lang="en" sz="1800" i="1"/>
              <a:t>owners </a:t>
            </a:r>
            <a:r>
              <a:rPr lang="en" sz="1800"/>
              <a:t>with...</a:t>
            </a:r>
            <a:br>
              <a:rPr lang="en" sz="1800"/>
            </a:br>
            <a:endParaRPr sz="1800"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Reservation &amp; walk-in system</a:t>
            </a:r>
            <a:br>
              <a:rPr lang="en" sz="1800"/>
            </a:b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Adjustable pricing scheme</a:t>
            </a:r>
            <a:br>
              <a:rPr lang="en" sz="1800"/>
            </a:b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Point reward system</a:t>
            </a:r>
            <a:br>
              <a:rPr lang="en" sz="1800"/>
            </a:b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▪"/>
            </a:pPr>
            <a:r>
              <a:rPr lang="en" sz="1800"/>
              <a:t>Managerial hub</a:t>
            </a:r>
            <a:endParaRPr sz="1800"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80" name="Google Shape;80;p13"/>
          <p:cNvGrpSpPr/>
          <p:nvPr/>
        </p:nvGrpSpPr>
        <p:grpSpPr>
          <a:xfrm>
            <a:off x="6404558" y="927185"/>
            <a:ext cx="316335" cy="292428"/>
            <a:chOff x="5975075" y="2327500"/>
            <a:chExt cx="420100" cy="388350"/>
          </a:xfrm>
        </p:grpSpPr>
        <p:sp>
          <p:nvSpPr>
            <p:cNvPr id="81" name="Google Shape;81;p13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" name="Google Shape;83;p13"/>
          <p:cNvGrpSpPr/>
          <p:nvPr/>
        </p:nvGrpSpPr>
        <p:grpSpPr>
          <a:xfrm>
            <a:off x="3000092" y="930853"/>
            <a:ext cx="385310" cy="285067"/>
            <a:chOff x="5255200" y="3006475"/>
            <a:chExt cx="511700" cy="378575"/>
          </a:xfrm>
        </p:grpSpPr>
        <p:sp>
          <p:nvSpPr>
            <p:cNvPr id="84" name="Google Shape;84;p13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86;p13"/>
          <p:cNvGrpSpPr/>
          <p:nvPr/>
        </p:nvGrpSpPr>
        <p:grpSpPr>
          <a:xfrm>
            <a:off x="0" y="140925"/>
            <a:ext cx="1048725" cy="4932300"/>
            <a:chOff x="0" y="140925"/>
            <a:chExt cx="1048725" cy="4932300"/>
          </a:xfrm>
        </p:grpSpPr>
        <p:sp>
          <p:nvSpPr>
            <p:cNvPr id="87" name="Google Shape;87;p13"/>
            <p:cNvSpPr/>
            <p:nvPr/>
          </p:nvSpPr>
          <p:spPr>
            <a:xfrm>
              <a:off x="0" y="140925"/>
              <a:ext cx="419700" cy="49323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13"/>
            <p:cNvGrpSpPr/>
            <p:nvPr/>
          </p:nvGrpSpPr>
          <p:grpSpPr>
            <a:xfrm>
              <a:off x="43725" y="238125"/>
              <a:ext cx="1005000" cy="4806800"/>
              <a:chOff x="43725" y="238125"/>
              <a:chExt cx="1005000" cy="4806800"/>
            </a:xfrm>
          </p:grpSpPr>
          <p:sp>
            <p:nvSpPr>
              <p:cNvPr id="89" name="Google Shape;89;p13"/>
              <p:cNvSpPr/>
              <p:nvPr/>
            </p:nvSpPr>
            <p:spPr>
              <a:xfrm rot="5400000">
                <a:off x="-89625" y="1553250"/>
                <a:ext cx="12717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c</a:t>
                </a: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90" name="Google Shape;90;p13"/>
              <p:cNvSpPr/>
              <p:nvPr/>
            </p:nvSpPr>
            <p:spPr>
              <a:xfrm rot="5400000">
                <a:off x="-83625" y="2742875"/>
                <a:ext cx="12597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c</a:t>
                </a: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91" name="Google Shape;91;p13"/>
              <p:cNvSpPr/>
              <p:nvPr/>
            </p:nvSpPr>
            <p:spPr>
              <a:xfrm rot="5400000">
                <a:off x="-81525" y="363375"/>
                <a:ext cx="1255500" cy="1005000"/>
              </a:xfrm>
              <a:prstGeom prst="homePlate">
                <a:avLst>
                  <a:gd name="adj" fmla="val 30129"/>
                </a:avLst>
              </a:prstGeom>
              <a:solidFill>
                <a:srgbClr val="000000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92" name="Google Shape;92;p13"/>
              <p:cNvSpPr txBox="1"/>
              <p:nvPr/>
            </p:nvSpPr>
            <p:spPr>
              <a:xfrm>
                <a:off x="43725" y="385150"/>
                <a:ext cx="10050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Problem</a:t>
                </a:r>
                <a:br>
                  <a:rPr lang="en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</a:br>
                <a:r>
                  <a:rPr lang="en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 &amp; </a:t>
                </a:r>
                <a:br>
                  <a:rPr lang="en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</a:br>
                <a:r>
                  <a:rPr lang="en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Solution</a:t>
                </a:r>
                <a:endParaRPr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93" name="Google Shape;93;p13"/>
              <p:cNvSpPr txBox="1"/>
              <p:nvPr/>
            </p:nvSpPr>
            <p:spPr>
              <a:xfrm>
                <a:off x="43725" y="3009775"/>
                <a:ext cx="10050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Product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Roadmap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  <p:sp>
            <p:nvSpPr>
              <p:cNvPr id="94" name="Google Shape;94;p13"/>
              <p:cNvSpPr txBox="1"/>
              <p:nvPr/>
            </p:nvSpPr>
            <p:spPr>
              <a:xfrm>
                <a:off x="43725" y="1817225"/>
                <a:ext cx="10050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Demo 1 Overview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  <p:sp>
            <p:nvSpPr>
              <p:cNvPr id="95" name="Google Shape;95;p13"/>
              <p:cNvSpPr/>
              <p:nvPr/>
            </p:nvSpPr>
            <p:spPr>
              <a:xfrm rot="5400000">
                <a:off x="-77925" y="3918275"/>
                <a:ext cx="12483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c</a:t>
                </a: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96" name="Google Shape;96;p13"/>
              <p:cNvSpPr txBox="1"/>
              <p:nvPr/>
            </p:nvSpPr>
            <p:spPr>
              <a:xfrm>
                <a:off x="43725" y="4202350"/>
                <a:ext cx="1005000" cy="59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Future Plans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</p:grp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4E6F4CA-D77A-431A-AA64-2F44C76A0C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88400" y="4787900"/>
            <a:ext cx="203200" cy="203200"/>
          </a:xfrm>
          <a:prstGeom prst="rect">
            <a:avLst/>
          </a:prstGeom>
        </p:spPr>
      </p:pic>
    </p:spTree>
  </p:cSld>
  <p:clrMapOvr>
    <a:masterClrMapping/>
  </p:clrMapOvr>
  <p:transition advTm="97571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651" x="1122363" y="1590675"/>
          <p14:tracePt t="3667" x="1123950" y="1590675"/>
          <p14:tracePt t="3676" x="1128713" y="1585913"/>
          <p14:tracePt t="3844" x="1136650" y="1581150"/>
          <p14:tracePt t="3853" x="1141413" y="1581150"/>
          <p14:tracePt t="3861" x="1157288" y="1547813"/>
          <p14:tracePt t="3870" x="1176338" y="1524000"/>
          <p14:tracePt t="3882" x="1176338" y="1514475"/>
          <p14:tracePt t="3899" x="1209675" y="1466850"/>
          <p14:tracePt t="3916" x="1219200" y="1441450"/>
          <p14:tracePt t="3933" x="1233488" y="1414463"/>
          <p14:tracePt t="3949" x="1243013" y="1395413"/>
          <p14:tracePt t="3966" x="1252538" y="1365250"/>
          <p14:tracePt t="3982" x="1270000" y="1338263"/>
          <p14:tracePt t="3999" x="1279525" y="1323975"/>
          <p14:tracePt t="4016" x="1279525" y="1322388"/>
          <p14:tracePt t="4050" x="1284288" y="1300163"/>
          <p14:tracePt t="4066" x="1284288" y="1298575"/>
          <p14:tracePt t="4082" x="1293813" y="1284288"/>
          <p14:tracePt t="4099" x="1293813" y="1266825"/>
          <p14:tracePt t="4116" x="1298575" y="1260475"/>
          <p14:tracePt t="4149" x="1298575" y="1255713"/>
          <p14:tracePt t="4166" x="1298575" y="1250950"/>
          <p14:tracePt t="4404" x="1300163" y="1247775"/>
          <p14:tracePt t="4452" x="1300163" y="1233488"/>
          <p14:tracePt t="4461" x="1300163" y="1228725"/>
          <p14:tracePt t="6057" x="1300163" y="1236663"/>
          <p14:tracePt t="6064" x="1300163" y="1241425"/>
          <p14:tracePt t="6072" x="1300163" y="1265238"/>
          <p14:tracePt t="6083" x="1300163" y="1285875"/>
          <p14:tracePt t="6099" x="1312863" y="1323975"/>
          <p14:tracePt t="6116" x="1317625" y="1366838"/>
          <p14:tracePt t="6133" x="1322388" y="1408113"/>
          <p14:tracePt t="6149" x="1322388" y="1447800"/>
          <p14:tracePt t="6166" x="1328738" y="1474788"/>
          <p14:tracePt t="6182" x="1338263" y="1512888"/>
          <p14:tracePt t="6199" x="1346200" y="1565275"/>
          <p14:tracePt t="6216" x="1350963" y="1617663"/>
          <p14:tracePt t="6232" x="1355725" y="1633538"/>
          <p14:tracePt t="6249" x="1362075" y="1671638"/>
          <p14:tracePt t="6266" x="1371600" y="1717675"/>
          <p14:tracePt t="6283" x="1384300" y="1755775"/>
          <p14:tracePt t="6299" x="1393825" y="1793875"/>
          <p14:tracePt t="6316" x="1393825" y="1833563"/>
          <p14:tracePt t="6332" x="1400175" y="1879600"/>
          <p14:tracePt t="6349" x="1404938" y="1917700"/>
          <p14:tracePt t="6366" x="1404938" y="1960563"/>
          <p14:tracePt t="6382" x="1422400" y="2033588"/>
          <p14:tracePt t="6399" x="1422400" y="2070100"/>
          <p14:tracePt t="6416" x="1427163" y="2100263"/>
          <p14:tracePt t="6432" x="1427163" y="2132013"/>
          <p14:tracePt t="6449" x="1431925" y="2155825"/>
          <p14:tracePt t="6466" x="1431925" y="2185988"/>
          <p14:tracePt t="6483" x="1431925" y="2209800"/>
          <p14:tracePt t="6499" x="1443038" y="2243138"/>
          <p14:tracePt t="6516" x="1447800" y="2266950"/>
          <p14:tracePt t="6533" x="1452563" y="2293938"/>
          <p14:tracePt t="6549" x="1452563" y="2317750"/>
          <p14:tracePt t="6566" x="1457325" y="2336800"/>
          <p14:tracePt t="6583" x="1462088" y="2366963"/>
          <p14:tracePt t="6600" x="1462088" y="2389188"/>
          <p14:tracePt t="6616" x="1462088" y="2413000"/>
          <p14:tracePt t="6633" x="1474788" y="2436813"/>
          <p14:tracePt t="6649" x="1484313" y="2470150"/>
          <p14:tracePt t="6666" x="1484313" y="2471738"/>
          <p14:tracePt t="16136" x="1484313" y="2486025"/>
          <p14:tracePt t="16144" x="1484313" y="2490788"/>
          <p14:tracePt t="16153" x="1489075" y="2517775"/>
          <p14:tracePt t="16166" x="1495425" y="2538413"/>
          <p14:tracePt t="16182" x="1500188" y="2570163"/>
          <p14:tracePt t="16199" x="1500188" y="2581275"/>
          <p14:tracePt t="16215" x="1509713" y="2614613"/>
          <p14:tracePt t="16232" x="1514475" y="2633663"/>
          <p14:tracePt t="16249" x="1517650" y="2646363"/>
          <p14:tracePt t="16265" x="1517650" y="2662238"/>
          <p14:tracePt t="16282" x="1517650" y="2700338"/>
          <p14:tracePt t="16298" x="1524000" y="2736850"/>
          <p14:tracePt t="16315" x="1524000" y="2767013"/>
          <p14:tracePt t="16332" x="1524000" y="2790825"/>
          <p14:tracePt t="16348" x="1524000" y="2822575"/>
          <p14:tracePt t="16365" x="1528763" y="2847975"/>
          <p14:tracePt t="16382" x="1528763" y="2865438"/>
          <p14:tracePt t="16398" x="1528763" y="2884488"/>
          <p14:tracePt t="16415" x="1528763" y="2900363"/>
          <p14:tracePt t="16432" x="1528763" y="2914650"/>
          <p14:tracePt t="16448" x="1528763" y="2927350"/>
          <p14:tracePt t="16488" x="1528763" y="2936875"/>
          <p14:tracePt t="16499" x="1528763" y="2941638"/>
          <p14:tracePt t="16567" x="1528763" y="2943225"/>
          <p14:tracePt t="16575" x="1528763" y="2947988"/>
          <p14:tracePt t="16601" x="1528763" y="2957513"/>
          <p14:tracePt t="16607" x="1528763" y="2971800"/>
          <p14:tracePt t="16615" x="1528763" y="2981325"/>
          <p14:tracePt t="16632" x="1528763" y="3000375"/>
          <p14:tracePt t="16648" x="1528763" y="3003550"/>
          <p14:tracePt t="17017" x="1528763" y="3008313"/>
          <p14:tracePt t="24494" x="1528763" y="3017838"/>
          <p14:tracePt t="24502" x="1528763" y="3019425"/>
          <p14:tracePt t="24515" x="1527175" y="3033713"/>
          <p14:tracePt t="24531" x="1517650" y="3062288"/>
          <p14:tracePt t="24548" x="1514475" y="3065463"/>
          <p14:tracePt t="24565" x="1509713" y="3079750"/>
          <p14:tracePt t="24582" x="1495425" y="3098800"/>
          <p14:tracePt t="24599" x="1490663" y="3109913"/>
          <p14:tracePt t="24615" x="1485900" y="3117850"/>
          <p14:tracePt t="24631" x="1479550" y="3143250"/>
          <p14:tracePt t="24648" x="1466850" y="3167063"/>
          <p14:tracePt t="24665" x="1457325" y="3194050"/>
          <p14:tracePt t="24682" x="1441450" y="3213100"/>
          <p14:tracePt t="24698" x="1436688" y="3243263"/>
          <p14:tracePt t="24714" x="1419225" y="3290888"/>
          <p14:tracePt t="24732" x="1417638" y="3303588"/>
          <p14:tracePt t="24748" x="1412875" y="3322638"/>
          <p14:tracePt t="24765" x="1404938" y="3348038"/>
          <p14:tracePt t="24781" x="1400175" y="3376613"/>
          <p14:tracePt t="24798" x="1390650" y="3408363"/>
          <p14:tracePt t="24814" x="1385888" y="3427413"/>
          <p14:tracePt t="24831" x="1381125" y="3443288"/>
          <p14:tracePt t="24848" x="1381125" y="3452813"/>
          <p14:tracePt t="24865" x="1376363" y="3470275"/>
          <p14:tracePt t="24882" x="1376363" y="3489325"/>
          <p14:tracePt t="24898" x="1376363" y="3519488"/>
          <p14:tracePt t="24915" x="1376363" y="3522663"/>
          <p14:tracePt t="26040" x="1376363" y="3527425"/>
          <p14:tracePt t="29776" x="1384300" y="3527425"/>
          <p14:tracePt t="29786" x="1389063" y="3527425"/>
          <p14:tracePt t="29794" x="1390650" y="3527425"/>
          <p14:tracePt t="29801" x="1400175" y="3527425"/>
          <p14:tracePt t="29815" x="1404938" y="3527425"/>
          <p14:tracePt t="29831" x="1414463" y="3536950"/>
          <p14:tracePt t="29856" x="1428750" y="3552825"/>
          <p14:tracePt t="29865" x="1433513" y="3556000"/>
          <p14:tracePt t="29881" x="1443038" y="3565525"/>
          <p14:tracePt t="29915" x="1446213" y="3576638"/>
          <p14:tracePt t="29931" x="1462088" y="3633788"/>
          <p14:tracePt t="29948" x="1470025" y="3660775"/>
          <p14:tracePt t="29965" x="1470025" y="3679825"/>
          <p14:tracePt t="29981" x="1479550" y="3703638"/>
          <p14:tracePt t="29984" x="1484313" y="3717925"/>
          <p14:tracePt t="29998" x="1484313" y="3733800"/>
          <p14:tracePt t="30014" x="1489075" y="3779838"/>
          <p14:tracePt t="30031" x="1493838" y="3810000"/>
          <p14:tracePt t="30048" x="1493838" y="3852863"/>
          <p14:tracePt t="30065" x="1493838" y="3884613"/>
          <p14:tracePt t="30081" x="1493838" y="3903663"/>
          <p14:tracePt t="30098" x="1493838" y="3913188"/>
          <p14:tracePt t="30114" x="1493838" y="3914775"/>
          <p14:tracePt t="30147" x="1493838" y="3924300"/>
          <p14:tracePt t="30165" x="1493838" y="3932238"/>
          <p14:tracePt t="30198" x="1493838" y="3941763"/>
          <p14:tracePt t="30214" x="1493838" y="3948113"/>
          <p14:tracePt t="30231" x="1493838" y="3962400"/>
          <p14:tracePt t="30248" x="1493838" y="3979863"/>
          <p14:tracePt t="30370" x="1493838" y="3989388"/>
          <p14:tracePt t="30376" x="1493838" y="3998913"/>
          <p14:tracePt t="30385" x="1493838" y="4005263"/>
          <p14:tracePt t="30398" x="1493838" y="4010025"/>
          <p14:tracePt t="30414" x="1490663" y="4024313"/>
          <p14:tracePt t="30431" x="1490663" y="4032250"/>
          <p14:tracePt t="30448" x="1489075" y="4046538"/>
          <p14:tracePt t="30464" x="1484313" y="4052888"/>
          <p14:tracePt t="30481" x="1479550" y="4057650"/>
          <p14:tracePt t="30497" x="1474788" y="4076700"/>
          <p14:tracePt t="30514" x="1466850" y="4084638"/>
          <p14:tracePt t="30531" x="1466850" y="4094163"/>
          <p14:tracePt t="30548" x="1466850" y="4095750"/>
          <p14:tracePt t="37384" x="1466850" y="4100513"/>
          <p14:tracePt t="37776" x="1466850" y="4098925"/>
          <p14:tracePt t="37793" x="1466850" y="4095750"/>
          <p14:tracePt t="37801" x="1471613" y="4090988"/>
          <p14:tracePt t="37808" x="1476375" y="4086225"/>
          <p14:tracePt t="37823" x="1476375" y="4079875"/>
          <p14:tracePt t="37830" x="1485900" y="4062413"/>
          <p14:tracePt t="37847" x="1495425" y="4043363"/>
          <p14:tracePt t="37864" x="1495425" y="4029075"/>
          <p14:tracePt t="37881" x="1508125" y="3998913"/>
          <p14:tracePt t="37897" x="1519238" y="3951288"/>
          <p14:tracePt t="37914" x="1519238" y="3900488"/>
          <p14:tracePt t="37930" x="1533525" y="3781425"/>
          <p14:tracePt t="37947" x="1552575" y="3690938"/>
          <p14:tracePt t="37964" x="1566863" y="3600450"/>
          <p14:tracePt t="37981" x="1585913" y="3538538"/>
          <p14:tracePt t="37998" x="1600200" y="3467100"/>
          <p14:tracePt t="38014" x="1627188" y="3384550"/>
          <p14:tracePt t="38030" x="1655763" y="3294063"/>
          <p14:tracePt t="38047" x="1695450" y="3217863"/>
          <p14:tracePt t="38064" x="1743075" y="3157538"/>
          <p14:tracePt t="38081" x="1804988" y="3089275"/>
          <p14:tracePt t="38098" x="1893888" y="3008313"/>
          <p14:tracePt t="38114" x="2027238" y="2908300"/>
          <p14:tracePt t="38130" x="2293938" y="2700338"/>
          <p14:tracePt t="38147" x="2474913" y="2571750"/>
          <p14:tracePt t="38164" x="2665413" y="2460625"/>
          <p14:tracePt t="38181" x="2832100" y="2379663"/>
          <p14:tracePt t="38197" x="2998788" y="2300288"/>
          <p14:tracePt t="38214" x="3148013" y="2236788"/>
          <p14:tracePt t="38230" x="3295650" y="2166938"/>
          <p14:tracePt t="38248" x="3443288" y="2119313"/>
          <p14:tracePt t="38264" x="3581400" y="2081213"/>
          <p14:tracePt t="38281" x="3698875" y="2060575"/>
          <p14:tracePt t="38297" x="3814763" y="2046288"/>
          <p14:tracePt t="38314" x="3924300" y="2017713"/>
          <p14:tracePt t="38330" x="4046538" y="1981200"/>
          <p14:tracePt t="38347" x="4129088" y="1955800"/>
          <p14:tracePt t="38364" x="4167188" y="1951038"/>
          <p14:tracePt t="38381" x="4229100" y="1938338"/>
          <p14:tracePt t="38397" x="4289425" y="1898650"/>
          <p14:tracePt t="38414" x="4327525" y="1881188"/>
          <p14:tracePt t="38430" x="4394200" y="1833563"/>
          <p14:tracePt t="38447" x="4446588" y="1784350"/>
          <p14:tracePt t="38464" x="4513263" y="1736725"/>
          <p14:tracePt t="38481" x="4581525" y="1681163"/>
          <p14:tracePt t="38497" x="4667250" y="1631950"/>
          <p14:tracePt t="38514" x="4708525" y="1595438"/>
          <p14:tracePt t="38530" x="4767263" y="1543050"/>
          <p14:tracePt t="38547" x="4784725" y="1524000"/>
          <p14:tracePt t="38564" x="4808538" y="1471613"/>
          <p14:tracePt t="38580" x="4824413" y="1441450"/>
          <p14:tracePt t="38597" x="4829175" y="1385888"/>
          <p14:tracePt t="38614" x="4829175" y="1341438"/>
          <p14:tracePt t="38631" x="4829175" y="1312863"/>
          <p14:tracePt t="38647" x="4829175" y="1290638"/>
          <p14:tracePt t="38664" x="4837113" y="1262063"/>
          <p14:tracePt t="38681" x="4838700" y="1257300"/>
          <p14:tracePt t="38773" x="4838700" y="1255713"/>
          <p14:tracePt t="38789" x="4822825" y="1255713"/>
          <p14:tracePt t="38796" x="4819650" y="1255713"/>
          <p14:tracePt t="38806" x="4805363" y="1255713"/>
          <p14:tracePt t="38814" x="4784725" y="1257300"/>
          <p14:tracePt t="38831" x="4751388" y="1308100"/>
          <p14:tracePt t="38847" x="4722813" y="1347788"/>
          <p14:tracePt t="38864" x="4705350" y="1393825"/>
          <p14:tracePt t="38880" x="4672013" y="1450975"/>
          <p14:tracePt t="38897" x="4660900" y="1465263"/>
          <p14:tracePt t="38914" x="4648200" y="1495425"/>
          <p14:tracePt t="38930" x="4603750" y="1528763"/>
          <p14:tracePt t="38947" x="4591050" y="1566863"/>
          <p14:tracePt t="38964" x="4576763" y="1585913"/>
          <p14:tracePt t="38981" x="4570413" y="1598613"/>
          <p14:tracePt t="38998" x="4552950" y="1617663"/>
          <p14:tracePt t="39014" x="4538663" y="1643063"/>
          <p14:tracePt t="39031" x="4508500" y="1690688"/>
          <p14:tracePt t="39047" x="4508500" y="1728788"/>
          <p14:tracePt t="39064" x="4481513" y="1762125"/>
          <p14:tracePt t="39081" x="4476750" y="1781175"/>
          <p14:tracePt t="39097" x="4451350" y="1812925"/>
          <p14:tracePt t="39114" x="4429125" y="1851025"/>
          <p14:tracePt t="39130" x="4403725" y="1881188"/>
          <p14:tracePt t="39147" x="4395788" y="1889125"/>
          <p14:tracePt t="39164" x="4391025" y="1889125"/>
          <p14:tracePt t="39181" x="4384675" y="1893888"/>
          <p14:tracePt t="39198" x="4365625" y="1893888"/>
          <p14:tracePt t="39214" x="4348163" y="1893888"/>
          <p14:tracePt t="39231" x="4324350" y="1893888"/>
          <p14:tracePt t="39247" x="4305300" y="1879600"/>
          <p14:tracePt t="39264" x="4300538" y="1855788"/>
          <p14:tracePt t="39281" x="4276725" y="1814513"/>
          <p14:tracePt t="39298" x="4271963" y="1795463"/>
          <p14:tracePt t="39314" x="4271963" y="1765300"/>
          <p14:tracePt t="39330" x="4271963" y="1724025"/>
          <p14:tracePt t="39347" x="4271963" y="1700213"/>
          <p14:tracePt t="39364" x="4271963" y="1674813"/>
          <p14:tracePt t="39380" x="4271963" y="1652588"/>
          <p14:tracePt t="39398" x="4281488" y="1627188"/>
          <p14:tracePt t="39414" x="4291013" y="1595438"/>
          <p14:tracePt t="39431" x="4291013" y="1581150"/>
          <p14:tracePt t="39448" x="4291013" y="1579563"/>
          <p14:tracePt t="39954" x="4291013" y="1574800"/>
          <p14:tracePt t="40052" x="4295775" y="1574800"/>
          <p14:tracePt t="45096" x="4305300" y="1585913"/>
          <p14:tracePt t="45104" x="4308475" y="1590675"/>
          <p14:tracePt t="45114" x="4319588" y="1617663"/>
          <p14:tracePt t="45131" x="4348163" y="1643063"/>
          <p14:tracePt t="45147" x="4365625" y="1698625"/>
          <p14:tracePt t="45163" x="4376738" y="1746250"/>
          <p14:tracePt t="45180" x="4394200" y="1790700"/>
          <p14:tracePt t="45197" x="4408488" y="1851025"/>
          <p14:tracePt t="45213" x="4432300" y="1914525"/>
          <p14:tracePt t="45230" x="4465638" y="2003425"/>
          <p14:tracePt t="45247" x="4475163" y="2041525"/>
          <p14:tracePt t="45264" x="4479925" y="2076450"/>
          <p14:tracePt t="45280" x="4479925" y="2128838"/>
          <p14:tracePt t="45297" x="4479925" y="2171700"/>
          <p14:tracePt t="45314" x="4479925" y="2208213"/>
          <p14:tracePt t="45330" x="4479925" y="2238375"/>
          <p14:tracePt t="45347" x="4479925" y="2257425"/>
          <p14:tracePt t="45364" x="4479925" y="2286000"/>
          <p14:tracePt t="45397" x="4479925" y="2317750"/>
          <p14:tracePt t="45414" x="4479925" y="2336800"/>
          <p14:tracePt t="45430" x="4479925" y="2352675"/>
          <p14:tracePt t="45447" x="4479925" y="2386013"/>
          <p14:tracePt t="45464" x="4476750" y="2400300"/>
          <p14:tracePt t="45480" x="4476750" y="2432050"/>
          <p14:tracePt t="45497" x="4475163" y="2443163"/>
          <p14:tracePt t="45514" x="4475163" y="2457450"/>
          <p14:tracePt t="45530" x="4475163" y="2474913"/>
          <p14:tracePt t="45547" x="4475163" y="2479675"/>
          <p14:tracePt t="48689" x="4475163" y="2481263"/>
          <p14:tracePt t="64496" x="4475163" y="2490788"/>
          <p14:tracePt t="64504" x="4475163" y="2495550"/>
          <p14:tracePt t="64527" x="4475163" y="2514600"/>
          <p14:tracePt t="64536" x="4475163" y="2517775"/>
          <p14:tracePt t="64546" x="4475163" y="2522538"/>
          <p14:tracePt t="64563" x="4475163" y="2533650"/>
          <p14:tracePt t="64579" x="4475163" y="2543175"/>
          <p14:tracePt t="64596" x="4475163" y="2571750"/>
          <p14:tracePt t="64612" x="4475163" y="2574925"/>
          <p14:tracePt t="64629" x="4475163" y="2589213"/>
          <p14:tracePt t="64646" x="4462463" y="2614613"/>
          <p14:tracePt t="64662" x="4462463" y="2643188"/>
          <p14:tracePt t="64679" x="4462463" y="2690813"/>
          <p14:tracePt t="64696" x="4462463" y="2714625"/>
          <p14:tracePt t="64713" x="4462463" y="2728913"/>
          <p14:tracePt t="64729" x="4462463" y="2741613"/>
          <p14:tracePt t="64746" x="4462463" y="2752725"/>
          <p14:tracePt t="64762" x="4462463" y="2767013"/>
          <p14:tracePt t="64780" x="4462463" y="2790825"/>
          <p14:tracePt t="64796" x="4470400" y="2803525"/>
          <p14:tracePt t="64829" x="4470400" y="2808288"/>
          <p14:tracePt t="64847" x="4470400" y="2817813"/>
          <p14:tracePt t="64862" x="4470400" y="2819400"/>
          <p14:tracePt t="64879" x="4470400" y="2833688"/>
          <p14:tracePt t="64896" x="4471988" y="2841625"/>
          <p14:tracePt t="64913" x="4471988" y="2860675"/>
          <p14:tracePt t="64930" x="4471988" y="2895600"/>
          <p14:tracePt t="64946" x="4471988" y="2909888"/>
          <p14:tracePt t="64963" x="4471988" y="2922588"/>
          <p14:tracePt t="64979" x="4471988" y="2941638"/>
          <p14:tracePt t="64995" x="4471988" y="2952750"/>
          <p14:tracePt t="65012" x="4471988" y="2962275"/>
          <p14:tracePt t="65029" x="4471988" y="2974975"/>
          <p14:tracePt t="65045" x="4471988" y="2979738"/>
          <p14:tracePt t="66725" x="4471988" y="2981325"/>
          <p14:tracePt t="71768" x="4471988" y="2986088"/>
          <p14:tracePt t="71784" x="4471988" y="2990850"/>
          <p14:tracePt t="71816" x="4471988" y="3009900"/>
          <p14:tracePt t="71824" x="4471988" y="3013075"/>
          <p14:tracePt t="71831" x="4471988" y="3017838"/>
          <p14:tracePt t="71847" x="4471988" y="3022600"/>
          <p14:tracePt t="71880" x="4471988" y="3028950"/>
          <p14:tracePt t="71888" x="4471988" y="3033713"/>
          <p14:tracePt t="71896" x="4471988" y="3038475"/>
          <p14:tracePt t="71912" x="4471988" y="3051175"/>
          <p14:tracePt t="71929" x="4471988" y="3060700"/>
          <p14:tracePt t="71945" x="4471988" y="3071813"/>
          <p14:tracePt t="71962" x="4471988" y="3076575"/>
          <p14:tracePt t="71979" x="4471988" y="3079750"/>
          <p14:tracePt t="71995" x="4471988" y="3098800"/>
          <p14:tracePt t="72012" x="4471988" y="3103563"/>
          <p14:tracePt t="72029" x="4471988" y="3108325"/>
          <p14:tracePt t="72045" x="4471988" y="3114675"/>
          <p14:tracePt t="72062" x="4471988" y="3124200"/>
          <p14:tracePt t="72079" x="4471988" y="3141663"/>
          <p14:tracePt t="72095" x="4476750" y="3148013"/>
          <p14:tracePt t="72129" x="4476750" y="3152775"/>
          <p14:tracePt t="72327" x="4476750" y="3157538"/>
          <p14:tracePt t="72342" x="4476750" y="3160713"/>
          <p14:tracePt t="72358" x="4476750" y="3170238"/>
          <p14:tracePt t="72368" x="4476750" y="3175000"/>
          <p14:tracePt t="72378" x="4476750" y="3181350"/>
          <p14:tracePt t="72396" x="4476750" y="3190875"/>
          <p14:tracePt t="72412" x="4481513" y="3214688"/>
          <p14:tracePt t="72429" x="4481513" y="3252788"/>
          <p14:tracePt t="72445" x="4486275" y="3276600"/>
          <p14:tracePt t="72462" x="4491038" y="3290888"/>
          <p14:tracePt t="72478" x="4491038" y="3314700"/>
          <p14:tracePt t="72495" x="4491038" y="3327400"/>
          <p14:tracePt t="72512" x="4491038" y="3338513"/>
          <p14:tracePt t="72529" x="4491038" y="3355975"/>
          <p14:tracePt t="72545" x="4491038" y="3375025"/>
          <p14:tracePt t="72562" x="4495800" y="3405188"/>
          <p14:tracePt t="72578" x="4495800" y="3409950"/>
          <p14:tracePt t="72595" x="4495800" y="3422650"/>
          <p14:tracePt t="72629" x="4500563" y="3427413"/>
          <p14:tracePt t="72645" x="4500563" y="3429000"/>
          <p14:tracePt t="72662" x="4505325" y="3448050"/>
          <p14:tracePt t="72679" x="4505325" y="3452813"/>
          <p14:tracePt t="72695" x="4505325" y="3455988"/>
          <p14:tracePt t="72712" x="4505325" y="3460750"/>
          <p14:tracePt t="72729" x="4505325" y="3467100"/>
          <p14:tracePt t="72745" x="4505325" y="3481388"/>
          <p14:tracePt t="72762" x="4505325" y="3489325"/>
          <p14:tracePt t="72779" x="4505325" y="3494088"/>
          <p14:tracePt t="74711" x="4505325" y="3498850"/>
          <p14:tracePt t="82816" x="4505325" y="3500438"/>
          <p14:tracePt t="82836" x="4505325" y="3505200"/>
          <p14:tracePt t="82842" x="4498975" y="3527425"/>
          <p14:tracePt t="82852" x="4494213" y="3536950"/>
          <p14:tracePt t="82861" x="4494213" y="3538538"/>
          <p14:tracePt t="82878" x="4486275" y="3570288"/>
          <p14:tracePt t="82895" x="4481513" y="3584575"/>
          <p14:tracePt t="82911" x="4481513" y="3589338"/>
          <p14:tracePt t="82928" x="4481513" y="3614738"/>
          <p14:tracePt t="82945" x="4481513" y="3633788"/>
          <p14:tracePt t="82962" x="4491038" y="3679825"/>
          <p14:tracePt t="82978" x="4514850" y="3719513"/>
          <p14:tracePt t="82979" x="4532313" y="3736975"/>
          <p14:tracePt t="82994" x="4548188" y="3751263"/>
          <p14:tracePt t="83011" x="4552950" y="3752850"/>
          <p14:tracePt t="83076" x="4557713" y="3762375"/>
          <p14:tracePt t="83085" x="4557713" y="3767138"/>
          <p14:tracePt t="83095" x="4557713" y="3775075"/>
          <p14:tracePt t="83111" x="4513263" y="3833813"/>
          <p14:tracePt t="83128" x="4486275" y="3865563"/>
          <p14:tracePt t="83144" x="4456113" y="3913188"/>
          <p14:tracePt t="83161" x="4429125" y="3986213"/>
          <p14:tracePt t="83178" x="4410075" y="4051300"/>
          <p14:tracePt t="83195" x="4398963" y="4117975"/>
          <p14:tracePt t="83211" x="4398963" y="4148138"/>
          <p14:tracePt t="83228" x="4398963" y="4171950"/>
          <p14:tracePt t="83245" x="4398963" y="4191000"/>
          <p14:tracePt t="83262" x="4398963" y="4210050"/>
          <p14:tracePt t="83278" x="4398963" y="4233863"/>
          <p14:tracePt t="83295" x="4398963" y="424815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>
            <a:spLocks noGrp="1"/>
          </p:cNvSpPr>
          <p:nvPr>
            <p:ph type="title"/>
          </p:nvPr>
        </p:nvSpPr>
        <p:spPr>
          <a:xfrm>
            <a:off x="1235550" y="523475"/>
            <a:ext cx="50922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Preview</a:t>
            </a:r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103" name="Google Shape;103;p14"/>
          <p:cNvGrpSpPr/>
          <p:nvPr/>
        </p:nvGrpSpPr>
        <p:grpSpPr>
          <a:xfrm>
            <a:off x="5955307" y="595401"/>
            <a:ext cx="547598" cy="558747"/>
            <a:chOff x="3955900" y="2984500"/>
            <a:chExt cx="414000" cy="422525"/>
          </a:xfrm>
        </p:grpSpPr>
        <p:sp>
          <p:nvSpPr>
            <p:cNvPr id="104" name="Google Shape;104;p14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107;p14"/>
          <p:cNvGrpSpPr/>
          <p:nvPr/>
        </p:nvGrpSpPr>
        <p:grpSpPr>
          <a:xfrm>
            <a:off x="-17185" y="140925"/>
            <a:ext cx="1104938" cy="4932300"/>
            <a:chOff x="-17185" y="140925"/>
            <a:chExt cx="1104938" cy="4932300"/>
          </a:xfrm>
        </p:grpSpPr>
        <p:sp>
          <p:nvSpPr>
            <p:cNvPr id="108" name="Google Shape;108;p14"/>
            <p:cNvSpPr/>
            <p:nvPr/>
          </p:nvSpPr>
          <p:spPr>
            <a:xfrm>
              <a:off x="0" y="140925"/>
              <a:ext cx="419700" cy="49323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" name="Google Shape;109;p14"/>
            <p:cNvGrpSpPr/>
            <p:nvPr/>
          </p:nvGrpSpPr>
          <p:grpSpPr>
            <a:xfrm>
              <a:off x="-17185" y="238125"/>
              <a:ext cx="1104938" cy="4806800"/>
              <a:chOff x="-17185" y="238125"/>
              <a:chExt cx="1104938" cy="4806800"/>
            </a:xfrm>
          </p:grpSpPr>
          <p:sp>
            <p:nvSpPr>
              <p:cNvPr id="110" name="Google Shape;110;p14"/>
              <p:cNvSpPr/>
              <p:nvPr/>
            </p:nvSpPr>
            <p:spPr>
              <a:xfrm rot="5400000">
                <a:off x="-89625" y="1553250"/>
                <a:ext cx="12717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000000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11" name="Google Shape;111;p14"/>
              <p:cNvSpPr/>
              <p:nvPr/>
            </p:nvSpPr>
            <p:spPr>
              <a:xfrm rot="5400000">
                <a:off x="-83625" y="2742875"/>
                <a:ext cx="12597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12" name="Google Shape;112;p14"/>
              <p:cNvSpPr/>
              <p:nvPr/>
            </p:nvSpPr>
            <p:spPr>
              <a:xfrm rot="5400000">
                <a:off x="-81525" y="363375"/>
                <a:ext cx="1255500" cy="1005000"/>
              </a:xfrm>
              <a:prstGeom prst="homePlate">
                <a:avLst>
                  <a:gd name="adj" fmla="val 30129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13" name="Google Shape;113;p14"/>
              <p:cNvSpPr txBox="1"/>
              <p:nvPr/>
            </p:nvSpPr>
            <p:spPr>
              <a:xfrm>
                <a:off x="43725" y="385150"/>
                <a:ext cx="10050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Problem</a:t>
                </a:r>
                <a:b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</a:b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 &amp; </a:t>
                </a:r>
                <a:b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</a:b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Solution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  <p:sp>
            <p:nvSpPr>
              <p:cNvPr id="114" name="Google Shape;114;p14"/>
              <p:cNvSpPr txBox="1"/>
              <p:nvPr/>
            </p:nvSpPr>
            <p:spPr>
              <a:xfrm>
                <a:off x="43725" y="3009775"/>
                <a:ext cx="10050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Product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Roadmap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  <p:sp>
            <p:nvSpPr>
              <p:cNvPr id="115" name="Google Shape;115;p14"/>
              <p:cNvSpPr txBox="1"/>
              <p:nvPr/>
            </p:nvSpPr>
            <p:spPr>
              <a:xfrm>
                <a:off x="-17185" y="1811800"/>
                <a:ext cx="1104938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 dirty="0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Demo 1 Overview</a:t>
                </a:r>
                <a:endParaRPr b="1" dirty="0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16" name="Google Shape;116;p14"/>
              <p:cNvSpPr/>
              <p:nvPr/>
            </p:nvSpPr>
            <p:spPr>
              <a:xfrm rot="5400000">
                <a:off x="-77925" y="3918275"/>
                <a:ext cx="12483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c</a:t>
                </a: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17" name="Google Shape;117;p14"/>
              <p:cNvSpPr txBox="1"/>
              <p:nvPr/>
            </p:nvSpPr>
            <p:spPr>
              <a:xfrm>
                <a:off x="43725" y="4202350"/>
                <a:ext cx="1005000" cy="59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Future Plans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</p:grpSp>
      </p:grpSp>
      <p:grpSp>
        <p:nvGrpSpPr>
          <p:cNvPr id="118" name="Google Shape;118;p14"/>
          <p:cNvGrpSpPr/>
          <p:nvPr/>
        </p:nvGrpSpPr>
        <p:grpSpPr>
          <a:xfrm>
            <a:off x="1366889" y="1384091"/>
            <a:ext cx="7046099" cy="3240853"/>
            <a:chOff x="1657968" y="1171213"/>
            <a:chExt cx="5824667" cy="2801325"/>
          </a:xfrm>
        </p:grpSpPr>
        <p:grpSp>
          <p:nvGrpSpPr>
            <p:cNvPr id="119" name="Google Shape;119;p14"/>
            <p:cNvGrpSpPr/>
            <p:nvPr/>
          </p:nvGrpSpPr>
          <p:grpSpPr>
            <a:xfrm>
              <a:off x="1657968" y="1171213"/>
              <a:ext cx="2039400" cy="1583079"/>
              <a:chOff x="1657968" y="1171213"/>
              <a:chExt cx="2039400" cy="1583079"/>
            </a:xfrm>
          </p:grpSpPr>
          <p:sp>
            <p:nvSpPr>
              <p:cNvPr id="120" name="Google Shape;120;p14"/>
              <p:cNvSpPr/>
              <p:nvPr/>
            </p:nvSpPr>
            <p:spPr>
              <a:xfrm>
                <a:off x="1660800" y="1171213"/>
                <a:ext cx="1942800" cy="1569600"/>
              </a:xfrm>
              <a:prstGeom prst="round1Rect">
                <a:avLst>
                  <a:gd name="adj" fmla="val 17446"/>
                </a:avLst>
              </a:prstGeom>
              <a:solidFill>
                <a:srgbClr val="307B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4"/>
              <p:cNvSpPr txBox="1"/>
              <p:nvPr/>
            </p:nvSpPr>
            <p:spPr>
              <a:xfrm>
                <a:off x="1657968" y="1212170"/>
                <a:ext cx="1942800" cy="45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600" b="1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Customer Mobile App</a:t>
                </a:r>
                <a:endParaRPr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22" name="Google Shape;122;p14"/>
              <p:cNvSpPr txBox="1"/>
              <p:nvPr/>
            </p:nvSpPr>
            <p:spPr>
              <a:xfrm>
                <a:off x="1657968" y="1505692"/>
                <a:ext cx="2039400" cy="1248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457200" lvl="0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400"/>
                  <a:buFont typeface="Roboto"/>
                  <a:buChar char="●"/>
                </a:pPr>
                <a:r>
                  <a:rPr lang="en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UC 1</a:t>
                </a:r>
                <a:r>
                  <a:rPr lang="en" sz="1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 - Create Account.</a:t>
                </a:r>
                <a:endParaRPr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457200" lvl="0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400"/>
                  <a:buFont typeface="Roboto"/>
                  <a:buChar char="●"/>
                </a:pPr>
                <a:r>
                  <a:rPr lang="en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UC 2</a:t>
                </a:r>
                <a:r>
                  <a:rPr lang="en" sz="1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" sz="100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- Edit Account.</a:t>
                </a:r>
                <a:endParaRPr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457200" lvl="0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1400"/>
                  <a:buFont typeface="Roboto"/>
                  <a:buChar char="●"/>
                </a:pPr>
                <a:r>
                  <a:rPr lang="en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UC 4</a:t>
                </a:r>
                <a:r>
                  <a:rPr lang="en" sz="1000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- Create Reservation.</a:t>
                </a:r>
                <a:br>
                  <a:rPr lang="en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</a:br>
                <a:endParaRPr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457200" lvl="0" indent="-3175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D9D9D9"/>
                  </a:buClr>
                  <a:buSzPts val="1400"/>
                  <a:buFont typeface="Roboto"/>
                  <a:buChar char="●"/>
                </a:pPr>
                <a:r>
                  <a:rPr lang="en" i="1">
                    <a:solidFill>
                      <a:srgbClr val="D9D9D9"/>
                    </a:solidFill>
                    <a:latin typeface="Roboto"/>
                    <a:ea typeface="Roboto"/>
                    <a:cs typeface="Roboto"/>
                    <a:sym typeface="Roboto"/>
                  </a:rPr>
                  <a:t>UC 5, 6</a:t>
                </a:r>
                <a:endParaRPr i="1">
                  <a:solidFill>
                    <a:srgbClr val="D9D9D9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23" name="Google Shape;123;p14"/>
            <p:cNvSpPr/>
            <p:nvPr/>
          </p:nvSpPr>
          <p:spPr>
            <a:xfrm>
              <a:off x="3600600" y="1171213"/>
              <a:ext cx="1942800" cy="1569600"/>
            </a:xfrm>
            <a:prstGeom prst="round2SameRect">
              <a:avLst>
                <a:gd name="adj1" fmla="val 18098"/>
                <a:gd name="adj2" fmla="val 0"/>
              </a:avLst>
            </a:prstGeom>
            <a:solidFill>
              <a:srgbClr val="0E65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4"/>
            <p:cNvSpPr/>
            <p:nvPr/>
          </p:nvSpPr>
          <p:spPr>
            <a:xfrm flipH="1">
              <a:off x="5539834" y="1188164"/>
              <a:ext cx="1942800" cy="1552648"/>
            </a:xfrm>
            <a:prstGeom prst="round1Rect">
              <a:avLst>
                <a:gd name="adj" fmla="val 17446"/>
              </a:avLst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5" name="Google Shape;125;p14"/>
            <p:cNvGrpSpPr/>
            <p:nvPr/>
          </p:nvGrpSpPr>
          <p:grpSpPr>
            <a:xfrm>
              <a:off x="3473893" y="1927571"/>
              <a:ext cx="260366" cy="260366"/>
              <a:chOff x="3157188" y="909150"/>
              <a:chExt cx="470400" cy="470400"/>
            </a:xfrm>
          </p:grpSpPr>
          <p:sp>
            <p:nvSpPr>
              <p:cNvPr id="126" name="Google Shape;126;p14"/>
              <p:cNvSpPr/>
              <p:nvPr/>
            </p:nvSpPr>
            <p:spPr>
              <a:xfrm>
                <a:off x="3157188" y="909150"/>
                <a:ext cx="470400" cy="470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4"/>
              <p:cNvSpPr/>
              <p:nvPr/>
            </p:nvSpPr>
            <p:spPr>
              <a:xfrm>
                <a:off x="3243138" y="995100"/>
                <a:ext cx="298500" cy="298500"/>
              </a:xfrm>
              <a:prstGeom prst="mathPlus">
                <a:avLst>
                  <a:gd name="adj1" fmla="val 9900"/>
                </a:avLst>
              </a:prstGeom>
              <a:solidFill>
                <a:srgbClr val="307B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" name="Google Shape;128;p14"/>
            <p:cNvGrpSpPr/>
            <p:nvPr/>
          </p:nvGrpSpPr>
          <p:grpSpPr>
            <a:xfrm>
              <a:off x="5413052" y="1927571"/>
              <a:ext cx="260366" cy="260366"/>
              <a:chOff x="3157188" y="909150"/>
              <a:chExt cx="470400" cy="470400"/>
            </a:xfrm>
          </p:grpSpPr>
          <p:sp>
            <p:nvSpPr>
              <p:cNvPr id="129" name="Google Shape;129;p14"/>
              <p:cNvSpPr/>
              <p:nvPr/>
            </p:nvSpPr>
            <p:spPr>
              <a:xfrm>
                <a:off x="3157188" y="909150"/>
                <a:ext cx="470400" cy="4704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4"/>
              <p:cNvSpPr/>
              <p:nvPr/>
            </p:nvSpPr>
            <p:spPr>
              <a:xfrm>
                <a:off x="3243138" y="995100"/>
                <a:ext cx="298500" cy="298500"/>
              </a:xfrm>
              <a:prstGeom prst="mathPlus">
                <a:avLst>
                  <a:gd name="adj1" fmla="val 9900"/>
                </a:avLst>
              </a:prstGeom>
              <a:solidFill>
                <a:srgbClr val="0D5D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" name="Google Shape;131;p14"/>
            <p:cNvGrpSpPr/>
            <p:nvPr/>
          </p:nvGrpSpPr>
          <p:grpSpPr>
            <a:xfrm>
              <a:off x="1660234" y="2723938"/>
              <a:ext cx="5822400" cy="1248600"/>
              <a:chOff x="1660800" y="2723938"/>
              <a:chExt cx="5822400" cy="1248600"/>
            </a:xfrm>
          </p:grpSpPr>
          <p:sp>
            <p:nvSpPr>
              <p:cNvPr id="132" name="Google Shape;132;p14"/>
              <p:cNvSpPr/>
              <p:nvPr/>
            </p:nvSpPr>
            <p:spPr>
              <a:xfrm rot="10800000">
                <a:off x="1660800" y="2723938"/>
                <a:ext cx="5822400" cy="1248600"/>
              </a:xfrm>
              <a:prstGeom prst="round2SameRect">
                <a:avLst>
                  <a:gd name="adj1" fmla="val 18098"/>
                  <a:gd name="adj2" fmla="val 0"/>
                </a:avLst>
              </a:prstGeom>
              <a:solidFill>
                <a:srgbClr val="0944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4"/>
              <p:cNvSpPr txBox="1"/>
              <p:nvPr/>
            </p:nvSpPr>
            <p:spPr>
              <a:xfrm>
                <a:off x="2583300" y="2978750"/>
                <a:ext cx="3977400" cy="349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ZIPPYPARK - DEMO 1</a:t>
                </a:r>
                <a:endParaRPr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34" name="Google Shape;134;p14"/>
              <p:cNvSpPr txBox="1"/>
              <p:nvPr/>
            </p:nvSpPr>
            <p:spPr>
              <a:xfrm>
                <a:off x="1661378" y="3328325"/>
                <a:ext cx="5747100" cy="389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1 shared MySQL database ・ </a:t>
                </a:r>
                <a:r>
                  <a:rPr lang="en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3 subsystems </a:t>
                </a:r>
                <a:r>
                  <a:rPr lang="en">
                    <a:solidFill>
                      <a:schemeClr val="lt1"/>
                    </a:solidFill>
                    <a:latin typeface="Roboto"/>
                    <a:ea typeface="Roboto"/>
                    <a:cs typeface="Roboto"/>
                    <a:sym typeface="Roboto"/>
                  </a:rPr>
                  <a:t> ・ </a:t>
                </a:r>
                <a:r>
                  <a:rPr lang="en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9 of 12 use cases</a:t>
                </a:r>
                <a:endParaRPr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35" name="Google Shape;135;p14"/>
          <p:cNvGrpSpPr/>
          <p:nvPr/>
        </p:nvGrpSpPr>
        <p:grpSpPr>
          <a:xfrm>
            <a:off x="3761374" y="1460373"/>
            <a:ext cx="2284150" cy="1577080"/>
            <a:chOff x="1657978" y="1212173"/>
            <a:chExt cx="1942800" cy="1363195"/>
          </a:xfrm>
        </p:grpSpPr>
        <p:sp>
          <p:nvSpPr>
            <p:cNvPr id="136" name="Google Shape;136;p14"/>
            <p:cNvSpPr txBox="1"/>
            <p:nvPr/>
          </p:nvSpPr>
          <p:spPr>
            <a:xfrm>
              <a:off x="1657978" y="1212173"/>
              <a:ext cx="1942800" cy="34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Garage Sensors</a:t>
              </a:r>
              <a:endParaRPr sz="1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7" name="Google Shape;137;p14"/>
            <p:cNvSpPr txBox="1"/>
            <p:nvPr/>
          </p:nvSpPr>
          <p:spPr>
            <a:xfrm>
              <a:off x="1657978" y="1552368"/>
              <a:ext cx="1942800" cy="102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oboto"/>
                <a:buChar char="●"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UC 7</a:t>
              </a: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- Enter Garage.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oboto"/>
                <a:buChar char="●"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UC 8</a:t>
              </a: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- Exit Garage.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oboto"/>
                <a:buChar char="●"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UC 9</a:t>
              </a: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- Update Spot Status.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8" name="Google Shape;138;p14"/>
          <p:cNvGrpSpPr/>
          <p:nvPr/>
        </p:nvGrpSpPr>
        <p:grpSpPr>
          <a:xfrm>
            <a:off x="6101685" y="1460277"/>
            <a:ext cx="2285620" cy="1784080"/>
            <a:chOff x="1656055" y="1212170"/>
            <a:chExt cx="1944712" cy="1542121"/>
          </a:xfrm>
        </p:grpSpPr>
        <p:sp>
          <p:nvSpPr>
            <p:cNvPr id="139" name="Google Shape;139;p14"/>
            <p:cNvSpPr txBox="1"/>
            <p:nvPr/>
          </p:nvSpPr>
          <p:spPr>
            <a:xfrm>
              <a:off x="1657968" y="1212170"/>
              <a:ext cx="19428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Manager Website</a:t>
              </a:r>
              <a:endParaRPr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0" name="Google Shape;140;p14"/>
            <p:cNvSpPr txBox="1"/>
            <p:nvPr/>
          </p:nvSpPr>
          <p:spPr>
            <a:xfrm>
              <a:off x="1656055" y="1505692"/>
              <a:ext cx="1942800" cy="12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oboto"/>
                <a:buChar char="●"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UC 3</a:t>
              </a: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- Delete Account.</a:t>
              </a:r>
              <a:endPara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oboto"/>
                <a:buChar char="●"/>
              </a:pPr>
              <a:r>
                <a:rPr lang="en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UC 5</a:t>
              </a: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- Edit Reservation.</a:t>
              </a:r>
              <a:endPara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oboto"/>
                <a:buChar char="●"/>
              </a:pPr>
              <a:r>
                <a:rPr lang="en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UC 6</a:t>
              </a:r>
              <a:r>
                <a:rPr lang="en" sz="10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- Cancel Reservation.</a:t>
              </a:r>
              <a:b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17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oboto"/>
                <a:buChar char="●"/>
              </a:pPr>
              <a:r>
                <a:rPr lang="en" i="1">
                  <a:solidFill>
                    <a:srgbClr val="D9D9D9"/>
                  </a:solidFill>
                  <a:latin typeface="Roboto"/>
                  <a:ea typeface="Roboto"/>
                  <a:cs typeface="Roboto"/>
                  <a:sym typeface="Roboto"/>
                </a:rPr>
                <a:t>UC 10, 11, 12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29CA0A1-2AD7-4E3F-A6EA-7A7632AB6C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88400" y="4787900"/>
            <a:ext cx="203200" cy="203200"/>
          </a:xfrm>
          <a:prstGeom prst="rect">
            <a:avLst/>
          </a:prstGeom>
        </p:spPr>
      </p:pic>
    </p:spTree>
  </p:cSld>
  <p:clrMapOvr>
    <a:masterClrMapping/>
  </p:clrMapOvr>
  <p:transition advTm="26716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115" x="4394200" y="4262438"/>
          <p14:tracePt t="7122" x="4394200" y="4265613"/>
          <p14:tracePt t="7132" x="4379913" y="4286250"/>
          <p14:tracePt t="7148" x="4351338" y="4324350"/>
          <p14:tracePt t="7165" x="4314825" y="4367213"/>
          <p14:tracePt t="7182" x="4281488" y="4400550"/>
          <p14:tracePt t="7198" x="4248150" y="4418013"/>
          <p14:tracePt t="7215" x="4237038" y="4424363"/>
          <p14:tracePt t="7232" x="4191000" y="4429125"/>
          <p14:tracePt t="7248" x="4152900" y="4437063"/>
          <p14:tracePt t="7265" x="4110038" y="4441825"/>
          <p14:tracePt t="7281" x="4048125" y="4452938"/>
          <p14:tracePt t="7298" x="4019550" y="4452938"/>
          <p14:tracePt t="7315" x="3989388" y="4457700"/>
          <p14:tracePt t="7332" x="3951288" y="4457700"/>
          <p14:tracePt t="7349" x="3913188" y="4470400"/>
          <p14:tracePt t="7365" x="3862388" y="4470400"/>
          <p14:tracePt t="7382" x="3803650" y="4470400"/>
          <p14:tracePt t="7383" x="3781425" y="4470400"/>
          <p14:tracePt t="7398" x="3776663" y="4470400"/>
          <p14:tracePt t="7415" x="3771900" y="4470400"/>
          <p14:tracePt t="7431" x="3746500" y="4470400"/>
          <p14:tracePt t="7448" x="3698875" y="4470400"/>
          <p14:tracePt t="7465" x="3686175" y="4470400"/>
          <p14:tracePt t="7482" x="3676650" y="4470400"/>
          <p14:tracePt t="7548" x="3667125" y="4470400"/>
          <p14:tracePt t="7557" x="3665538" y="4470400"/>
          <p14:tracePt t="7695" x="3651250" y="4462463"/>
          <p14:tracePt t="7703" x="3646488" y="4457700"/>
          <p14:tracePt t="7716" x="3632200" y="4448175"/>
          <p14:tracePt t="7731" x="3614738" y="4432300"/>
          <p14:tracePt t="7748" x="3600450" y="4418013"/>
          <p14:tracePt t="7765" x="3586163" y="4413250"/>
          <p14:tracePt t="7805" x="3581400" y="4408488"/>
          <p14:tracePt t="7815" x="3579813" y="4408488"/>
          <p14:tracePt t="7983" x="3579813" y="4403725"/>
          <p14:tracePt t="8046" x="3584575" y="4395788"/>
          <p14:tracePt t="8055" x="3584575" y="4391025"/>
          <p14:tracePt t="8093" x="3594100" y="4381500"/>
          <p14:tracePt t="8101" x="3598863" y="4376738"/>
          <p14:tracePt t="8126" x="3600450" y="4376738"/>
          <p14:tracePt t="8133" x="3605213" y="4376738"/>
          <p14:tracePt t="8157" x="3609975" y="4376738"/>
          <p14:tracePt t="8165" x="3614738" y="4375150"/>
          <p14:tracePt t="8189" x="3617913" y="4375150"/>
          <p14:tracePt t="8198" x="3622675" y="4365625"/>
          <p14:tracePt t="8220" x="3622675" y="4360863"/>
          <p14:tracePt t="8381" x="3619500" y="4357688"/>
          <p14:tracePt t="8395" x="3595688" y="4357688"/>
          <p14:tracePt t="8405" x="3567113" y="4357688"/>
          <p14:tracePt t="8415" x="3546475" y="4357688"/>
          <p14:tracePt t="8432" x="3500438" y="4357688"/>
          <p14:tracePt t="8448" x="3443288" y="4357688"/>
          <p14:tracePt t="8465" x="3381375" y="4367213"/>
          <p14:tracePt t="8482" x="3328988" y="4371975"/>
          <p14:tracePt t="8498" x="3286125" y="4376738"/>
          <p14:tracePt t="8515" x="3275013" y="4376738"/>
          <p14:tracePt t="8531" x="3248025" y="4376738"/>
          <p14:tracePt t="8548" x="3195638" y="4376738"/>
          <p14:tracePt t="8565" x="3165475" y="4376738"/>
          <p14:tracePt t="8581" x="3128963" y="4376738"/>
          <p14:tracePt t="8598" x="3094038" y="4376738"/>
          <p14:tracePt t="8615" x="3043238" y="4376738"/>
          <p14:tracePt t="8632" x="3038475" y="4376738"/>
          <p14:tracePt t="8668" x="3051175" y="4375150"/>
          <p14:tracePt t="8682" x="3055938" y="4375150"/>
          <p14:tracePt t="8698" x="3076575" y="4375150"/>
          <p14:tracePt t="8715" x="3132138" y="4375150"/>
          <p14:tracePt t="8731" x="3200400" y="4375150"/>
          <p14:tracePt t="8748" x="3409950" y="4375150"/>
          <p14:tracePt t="8765" x="3579813" y="4375150"/>
          <p14:tracePt t="8782" x="3694113" y="4375150"/>
          <p14:tracePt t="8798" x="3762375" y="4375150"/>
          <p14:tracePt t="8815" x="3805238" y="4375150"/>
          <p14:tracePt t="8832" x="3836988" y="4389438"/>
          <p14:tracePt t="8848" x="3870325" y="4394200"/>
          <p14:tracePt t="8865" x="3889375" y="4403725"/>
          <p14:tracePt t="8939" x="3889375" y="4405313"/>
          <p14:tracePt t="8956" x="3886200" y="4410075"/>
          <p14:tracePt t="8973" x="3867150" y="4410075"/>
          <p14:tracePt t="8980" x="3852863" y="4410075"/>
          <p14:tracePt t="8990" x="3838575" y="4410075"/>
          <p14:tracePt t="8998" x="3810000" y="4410075"/>
          <p14:tracePt t="9015" x="3760788" y="4410075"/>
          <p14:tracePt t="9032" x="3646488" y="4410075"/>
          <p14:tracePt t="9048" x="3494088" y="4410075"/>
          <p14:tracePt t="9065" x="3332163" y="4410075"/>
          <p14:tracePt t="9082" x="3179763" y="4405313"/>
          <p14:tracePt t="9099" x="3046413" y="4405313"/>
          <p14:tracePt t="9116" x="2989263" y="4405313"/>
          <p14:tracePt t="9181" x="2984500" y="4400550"/>
          <p14:tracePt t="9197" x="2986088" y="4400550"/>
          <p14:tracePt t="9213" x="3000375" y="4400550"/>
          <p14:tracePt t="9222" x="3022600" y="4400550"/>
          <p14:tracePt t="9232" x="3051175" y="4400550"/>
          <p14:tracePt t="9248" x="3109913" y="4400550"/>
          <p14:tracePt t="9265" x="3222625" y="4413250"/>
          <p14:tracePt t="9282" x="3395663" y="4443413"/>
          <p14:tracePt t="9298" x="3603625" y="4460875"/>
          <p14:tracePt t="9315" x="3757613" y="4467225"/>
          <p14:tracePt t="9332" x="3813175" y="4467225"/>
          <p14:tracePt t="9390" x="3817938" y="4471988"/>
          <p14:tracePt t="9419" x="3814763" y="4471988"/>
          <p14:tracePt t="9437" x="3810000" y="4476750"/>
          <p14:tracePt t="9735" x="3813175" y="4486275"/>
          <p14:tracePt t="9742" x="3813175" y="4489450"/>
          <p14:tracePt t="9751" x="3838575" y="4500563"/>
          <p14:tracePt t="9765" x="3908425" y="4500563"/>
          <p14:tracePt t="9782" x="3952875" y="4505325"/>
          <p14:tracePt t="9798" x="4029075" y="4505325"/>
          <p14:tracePt t="9815" x="4133850" y="4505325"/>
          <p14:tracePt t="9832" x="4276725" y="4505325"/>
          <p14:tracePt t="9848" x="4419600" y="4505325"/>
          <p14:tracePt t="9865" x="4524375" y="4505325"/>
          <p14:tracePt t="9881" x="4562475" y="4505325"/>
          <p14:tracePt t="9898" x="4600575" y="4503738"/>
          <p14:tracePt t="9915" x="4648200" y="4479925"/>
          <p14:tracePt t="9931" x="4708525" y="4475163"/>
          <p14:tracePt t="9948" x="4737100" y="4467225"/>
          <p14:tracePt t="9989" x="4751388" y="4462463"/>
          <p14:tracePt t="9998" x="4756150" y="4460875"/>
          <p14:tracePt t="10015" x="4791075" y="4443413"/>
          <p14:tracePt t="10031" x="4818063" y="4438650"/>
          <p14:tracePt t="10048" x="4824413" y="4438650"/>
          <p14:tracePt t="10082" x="4837113" y="4433888"/>
          <p14:tracePt t="10099" x="4875213" y="4424363"/>
          <p14:tracePt t="10115" x="4899025" y="4418013"/>
          <p14:tracePt t="10131" x="4918075" y="4418013"/>
          <p14:tracePt t="10148" x="4957763" y="4408488"/>
          <p14:tracePt t="10165" x="4989513" y="4408488"/>
          <p14:tracePt t="10182" x="5024438" y="4408488"/>
          <p14:tracePt t="10198" x="5075238" y="4408488"/>
          <p14:tracePt t="10215" x="5110163" y="4408488"/>
          <p14:tracePt t="10232" x="5127625" y="4408488"/>
          <p14:tracePt t="10292" x="5137150" y="4408488"/>
          <p14:tracePt t="10303" x="5138738" y="4408488"/>
          <p14:tracePt t="10308" x="5148263" y="4394200"/>
          <p14:tracePt t="10317" x="5153025" y="4391025"/>
          <p14:tracePt t="10331" x="5184775" y="4384675"/>
          <p14:tracePt t="10348" x="5241925" y="4384675"/>
          <p14:tracePt t="10365" x="5318125" y="4384675"/>
          <p14:tracePt t="10382" x="5360988" y="4384675"/>
          <p14:tracePt t="10398" x="5380038" y="4384675"/>
          <p14:tracePt t="10544" x="5370513" y="4384675"/>
          <p14:tracePt t="10555" x="5360988" y="4384675"/>
          <p14:tracePt t="10560" x="5346700" y="4384675"/>
          <p14:tracePt t="10569" x="5329238" y="4384675"/>
          <p14:tracePt t="10582" x="5310188" y="4384675"/>
          <p14:tracePt t="10599" x="5260975" y="4384675"/>
          <p14:tracePt t="10616" x="5191125" y="4384675"/>
          <p14:tracePt t="10631" x="5148263" y="4384675"/>
          <p14:tracePt t="10648" x="5127625" y="4384675"/>
          <p14:tracePt t="10665" x="5122863" y="4384675"/>
          <p14:tracePt t="10682" x="5114925" y="4384675"/>
          <p14:tracePt t="10699" x="5105400" y="4384675"/>
          <p14:tracePt t="10715" x="5100638" y="4384675"/>
          <p14:tracePt t="10732" x="5099050" y="4384675"/>
          <p14:tracePt t="10841" x="5094288" y="4384675"/>
          <p14:tracePt t="10850" x="5095875" y="4384675"/>
          <p14:tracePt t="10858" x="5108575" y="4384675"/>
          <p14:tracePt t="10865" x="5124450" y="4384675"/>
          <p14:tracePt t="10882" x="5175250" y="4384675"/>
          <p14:tracePt t="10898" x="5246688" y="4395788"/>
          <p14:tracePt t="10915" x="5343525" y="4408488"/>
          <p14:tracePt t="10931" x="5422900" y="4414838"/>
          <p14:tracePt t="10948" x="5453063" y="4414838"/>
          <p14:tracePt t="10965" x="5465763" y="4414838"/>
          <p14:tracePt t="11031" x="5465763" y="4419600"/>
          <p14:tracePt t="11047" x="5453063" y="4419600"/>
          <p14:tracePt t="11056" x="5438775" y="4419600"/>
          <p14:tracePt t="11065" x="5418138" y="4419600"/>
          <p14:tracePt t="11081" x="5351463" y="4419600"/>
          <p14:tracePt t="11098" x="5237163" y="4419600"/>
          <p14:tracePt t="11115" x="5113338" y="4419600"/>
          <p14:tracePt t="11131" x="5070475" y="4419600"/>
          <p14:tracePt t="11192" x="5075238" y="4418013"/>
          <p14:tracePt t="11200" x="5080000" y="4418013"/>
          <p14:tracePt t="11224" x="5084763" y="4418013"/>
          <p14:tracePt t="11231" x="5089525" y="4418013"/>
          <p14:tracePt t="11241" x="5100638" y="4413250"/>
          <p14:tracePt t="11248" x="5105400" y="4413250"/>
          <p14:tracePt t="11265" x="5129213" y="4413250"/>
          <p14:tracePt t="11281" x="5153025" y="4413250"/>
          <p14:tracePt t="11298" x="5184775" y="4413250"/>
          <p14:tracePt t="11315" x="5208588" y="4413250"/>
          <p14:tracePt t="11332" x="5232400" y="4413250"/>
          <p14:tracePt t="11348" x="5270500" y="4413250"/>
          <p14:tracePt t="11365" x="5319713" y="4413250"/>
          <p14:tracePt t="11382" x="5376863" y="4413250"/>
          <p14:tracePt t="11383" x="5405438" y="4413250"/>
          <p14:tracePt t="11398" x="5419725" y="4413250"/>
          <p14:tracePt t="11415" x="5462588" y="4413250"/>
          <p14:tracePt t="11432" x="5467350" y="4413250"/>
          <p14:tracePt t="11562" x="5461000" y="4414838"/>
          <p14:tracePt t="11570" x="5456238" y="4414838"/>
          <p14:tracePt t="11582" x="5448300" y="4414838"/>
          <p14:tracePt t="11599" x="5422900" y="4414838"/>
          <p14:tracePt t="11615" x="5399088" y="4414838"/>
          <p14:tracePt t="11632" x="5367338" y="4414838"/>
          <p14:tracePt t="11648" x="5360988" y="4414838"/>
          <p14:tracePt t="11705" x="5343525" y="4414838"/>
          <p14:tracePt t="11713" x="5338763" y="4414838"/>
          <p14:tracePt t="12883" x="5337175" y="4414838"/>
          <p14:tracePt t="12899" x="5341938" y="4414838"/>
          <p14:tracePt t="12907" x="5362575" y="4414838"/>
          <p14:tracePt t="12917" x="5391150" y="4414838"/>
          <p14:tracePt t="12931" x="5432425" y="4414838"/>
          <p14:tracePt t="12948" x="5584825" y="4410075"/>
          <p14:tracePt t="12965" x="5653088" y="4410075"/>
          <p14:tracePt t="12982" x="5684838" y="4400550"/>
          <p14:tracePt t="12998" x="5715000" y="4395788"/>
          <p14:tracePt t="13014" x="5784850" y="4395788"/>
          <p14:tracePt t="13032" x="5837238" y="4395788"/>
          <p14:tracePt t="13048" x="5905500" y="4395788"/>
          <p14:tracePt t="13065" x="5991225" y="4395788"/>
          <p14:tracePt t="13082" x="6061075" y="4395788"/>
          <p14:tracePt t="13099" x="6103938" y="4389438"/>
          <p14:tracePt t="13115" x="6161088" y="4389438"/>
          <p14:tracePt t="13131" x="6332538" y="4389438"/>
          <p14:tracePt t="13148" x="6465888" y="4389438"/>
          <p14:tracePt t="13164" x="6562725" y="4389438"/>
          <p14:tracePt t="13182" x="6575425" y="4384675"/>
          <p14:tracePt t="13268" x="6580188" y="4381500"/>
          <p14:tracePt t="13284" x="6594475" y="4381500"/>
          <p14:tracePt t="13291" x="6599238" y="4381500"/>
          <p14:tracePt t="13301" x="6605588" y="4381500"/>
          <p14:tracePt t="13314" x="6610350" y="4381500"/>
          <p14:tracePt t="13331" x="6637338" y="4376738"/>
          <p14:tracePt t="13348" x="6656388" y="4376738"/>
          <p14:tracePt t="13365" x="6713538" y="4376738"/>
          <p14:tracePt t="13382" x="6770688" y="4376738"/>
          <p14:tracePt t="13398" x="6848475" y="4376738"/>
          <p14:tracePt t="13415" x="6853238" y="4365625"/>
          <p14:tracePt t="13493" x="6838950" y="4365625"/>
          <p14:tracePt t="13503" x="6837363" y="4365625"/>
          <p14:tracePt t="13512" x="6810375" y="4365625"/>
          <p14:tracePt t="13518" x="6789738" y="4365625"/>
          <p14:tracePt t="13531" x="6775450" y="4365625"/>
          <p14:tracePt t="13548" x="6651625" y="4365625"/>
          <p14:tracePt t="13564" x="6553200" y="4365625"/>
          <p14:tracePt t="13582" x="6457950" y="4365625"/>
          <p14:tracePt t="13598" x="6380163" y="4365625"/>
          <p14:tracePt t="13614" x="6329363" y="4365625"/>
          <p14:tracePt t="13631" x="6305550" y="4365625"/>
          <p14:tracePt t="13648" x="6303963" y="4367213"/>
          <p14:tracePt t="13700" x="6308725" y="4371975"/>
          <p14:tracePt t="13708" x="6313488" y="4371975"/>
          <p14:tracePt t="13716" x="6327775" y="4371975"/>
          <p14:tracePt t="13731" x="6362700" y="4371975"/>
          <p14:tracePt t="13748" x="6461125" y="4371975"/>
          <p14:tracePt t="13764" x="6584950" y="4371975"/>
          <p14:tracePt t="13782" x="6689725" y="4371975"/>
          <p14:tracePt t="13798" x="6777038" y="4367213"/>
          <p14:tracePt t="13815" x="6865938" y="4360863"/>
          <p14:tracePt t="13832" x="6946900" y="4341813"/>
          <p14:tracePt t="13848" x="7034213" y="4333875"/>
          <p14:tracePt t="13865" x="7100888" y="4333875"/>
          <p14:tracePt t="13882" x="7137400" y="4327525"/>
          <p14:tracePt t="13883" x="7142163" y="4327525"/>
          <p14:tracePt t="13975" x="7138988" y="4327525"/>
          <p14:tracePt t="13991" x="7119938" y="4327525"/>
          <p14:tracePt t="13998" x="7099300" y="4327525"/>
          <p14:tracePt t="14005" x="7070725" y="4327525"/>
          <p14:tracePt t="14014" x="7042150" y="4327525"/>
          <p14:tracePt t="14031" x="6985000" y="4327525"/>
          <p14:tracePt t="14048" x="6870700" y="4327525"/>
          <p14:tracePt t="14065" x="6727825" y="4327525"/>
          <p14:tracePt t="14082" x="6575425" y="4327525"/>
          <p14:tracePt t="14098" x="6470650" y="4327525"/>
          <p14:tracePt t="14115" x="6456363" y="4327525"/>
          <p14:tracePt t="14165" x="6457950" y="4327525"/>
          <p14:tracePt t="14180" x="6472238" y="4327525"/>
          <p14:tracePt t="14189" x="6500813" y="4327525"/>
          <p14:tracePt t="14198" x="6523038" y="4327525"/>
          <p14:tracePt t="14214" x="6632575" y="4332288"/>
          <p14:tracePt t="14231" x="6794500" y="4332288"/>
          <p14:tracePt t="14248" x="6956425" y="4332288"/>
          <p14:tracePt t="14265" x="7089775" y="4332288"/>
          <p14:tracePt t="14282" x="7175500" y="4332288"/>
          <p14:tracePt t="14298" x="7243763" y="4332288"/>
          <p14:tracePt t="14315" x="7281863" y="4332288"/>
          <p14:tracePt t="14331" x="7300913" y="4332288"/>
          <p14:tracePt t="14406" x="7299325" y="4332288"/>
          <p14:tracePt t="14421" x="7275513" y="4337050"/>
          <p14:tracePt t="14428" x="7258050" y="4337050"/>
          <p14:tracePt t="14436" x="7229475" y="4337050"/>
          <p14:tracePt t="14448" x="7208838" y="4341813"/>
          <p14:tracePt t="14465" x="7148513" y="4341813"/>
          <p14:tracePt t="14482" x="7086600" y="4356100"/>
          <p14:tracePt t="14498" x="7015163" y="4367213"/>
          <p14:tracePt t="14515" x="6956425" y="4367213"/>
          <p14:tracePt t="14531" x="6915150" y="4367213"/>
          <p14:tracePt t="14548" x="6880225" y="4371975"/>
          <p14:tracePt t="14565" x="6861175" y="4371975"/>
          <p14:tracePt t="14582" x="6818313" y="4376738"/>
          <p14:tracePt t="14598" x="6767513" y="4376738"/>
          <p14:tracePt t="14615" x="6723063" y="4376738"/>
          <p14:tracePt t="14631" x="6686550" y="4384675"/>
          <p14:tracePt t="14648" x="6661150" y="4394200"/>
          <p14:tracePt t="14664" x="6657975" y="4398963"/>
          <p14:tracePt t="14707" x="6662738" y="4398963"/>
          <p14:tracePt t="14716" x="6667500" y="4398963"/>
          <p14:tracePt t="14731" x="6691313" y="4398963"/>
          <p14:tracePt t="14748" x="6800850" y="4398963"/>
          <p14:tracePt t="14765" x="6924675" y="4398963"/>
          <p14:tracePt t="14781" x="7038975" y="4398963"/>
          <p14:tracePt t="14798" x="7118350" y="4394200"/>
          <p14:tracePt t="14815" x="7170738" y="4389438"/>
          <p14:tracePt t="14832" x="7181850" y="4389438"/>
          <p14:tracePt t="14848" x="7186613" y="4389438"/>
          <p14:tracePt t="18912" x="7196138" y="4375150"/>
          <p14:tracePt t="18920" x="7200900" y="4370388"/>
          <p14:tracePt t="18931" x="7223125" y="4348163"/>
          <p14:tracePt t="18947" x="7239000" y="4337050"/>
          <p14:tracePt t="18964" x="7256463" y="4310063"/>
          <p14:tracePt t="18981" x="7272338" y="4265613"/>
          <p14:tracePt t="18998" x="7289800" y="4238625"/>
          <p14:tracePt t="19014" x="7305675" y="4186238"/>
          <p14:tracePt t="19031" x="7353300" y="4119563"/>
          <p14:tracePt t="19047" x="7400925" y="3995738"/>
          <p14:tracePt t="19064" x="7418388" y="3956050"/>
          <p14:tracePt t="19081" x="7443788" y="3900488"/>
          <p14:tracePt t="19098" x="7477125" y="3817938"/>
          <p14:tracePt t="19115" x="7537450" y="3722688"/>
          <p14:tracePt t="19131" x="7562850" y="3648075"/>
          <p14:tracePt t="19147" x="7589838" y="3575050"/>
          <p14:tracePt t="19165" x="7604125" y="3476625"/>
          <p14:tracePt t="19181" x="7618413" y="3351213"/>
          <p14:tracePt t="19198" x="7634288" y="3198813"/>
          <p14:tracePt t="19215" x="7642225" y="2998788"/>
          <p14:tracePt t="19231" x="7648575" y="2819400"/>
          <p14:tracePt t="19247" x="7648575" y="2590800"/>
          <p14:tracePt t="19264" x="7648575" y="2457450"/>
          <p14:tracePt t="19281" x="7648575" y="2352675"/>
          <p14:tracePt t="19297" x="7643813" y="2246313"/>
          <p14:tracePt t="19314" x="7637463" y="2147888"/>
          <p14:tracePt t="19331" x="7618413" y="2066925"/>
          <p14:tracePt t="19348" x="7605713" y="2024063"/>
          <p14:tracePt t="19364" x="7589838" y="1979613"/>
          <p14:tracePt t="19381" x="7566025" y="1936750"/>
          <p14:tracePt t="19383" x="7539038" y="1895475"/>
          <p14:tracePt t="19398" x="7505700" y="1862138"/>
          <p14:tracePt t="19415" x="7475538" y="1812925"/>
          <p14:tracePt t="19431" x="7439025" y="1770063"/>
          <p14:tracePt t="19447" x="7380288" y="1724025"/>
          <p14:tracePt t="19464" x="7156450" y="1590675"/>
          <p14:tracePt t="19481" x="6989763" y="1509713"/>
          <p14:tracePt t="19497" x="6823075" y="1447800"/>
          <p14:tracePt t="19514" x="6656388" y="1400175"/>
          <p14:tracePt t="19531" x="6508750" y="1346200"/>
          <p14:tracePt t="19548" x="6343650" y="1298575"/>
          <p14:tracePt t="19564" x="6170613" y="1266825"/>
          <p14:tracePt t="19581" x="5967413" y="1233488"/>
          <p14:tracePt t="19598" x="5753100" y="1209675"/>
          <p14:tracePt t="19614" x="5543550" y="1193800"/>
          <p14:tracePt t="19631" x="5365750" y="1193800"/>
          <p14:tracePt t="19647" x="5091113" y="1185863"/>
          <p14:tracePt t="19664" x="4891088" y="1176338"/>
          <p14:tracePt t="19681" x="4670425" y="1160463"/>
          <p14:tracePt t="19698" x="4413250" y="1123950"/>
          <p14:tracePt t="19714" x="4194175" y="1090613"/>
          <p14:tracePt t="19731" x="4003675" y="1057275"/>
          <p14:tracePt t="19748" x="3829050" y="1036638"/>
          <p14:tracePt t="19764" x="3667125" y="1012825"/>
          <p14:tracePt t="19781" x="3522663" y="995363"/>
          <p14:tracePt t="19797" x="3417888" y="995363"/>
          <p14:tracePt t="19815" x="3309938" y="1000125"/>
          <p14:tracePt t="19831" x="3181350" y="1038225"/>
          <p14:tracePt t="19848" x="3027363" y="1085850"/>
          <p14:tracePt t="19865" x="2698750" y="1209675"/>
          <p14:tracePt t="19881" x="2486025" y="1298575"/>
          <p14:tracePt t="19898" x="2319338" y="1379538"/>
          <p14:tracePt t="19914" x="2205038" y="1455738"/>
          <p14:tracePt t="19931" x="2100263" y="1528763"/>
          <p14:tracePt t="19948" x="1995488" y="1612900"/>
          <p14:tracePt t="19964" x="1889125" y="1695450"/>
          <p14:tracePt t="19981" x="1781175" y="1803400"/>
          <p14:tracePt t="19997" x="1671638" y="1927225"/>
          <p14:tracePt t="20014" x="1579563" y="2060575"/>
          <p14:tracePt t="20031" x="1517650" y="2217738"/>
          <p14:tracePt t="20047" x="1460500" y="2470150"/>
          <p14:tracePt t="20064" x="1452563" y="2622550"/>
          <p14:tracePt t="20081" x="1466850" y="2765425"/>
          <p14:tracePt t="20098" x="1512888" y="2895600"/>
          <p14:tracePt t="20115" x="1570038" y="2989263"/>
          <p14:tracePt t="20131" x="1633538" y="3067050"/>
          <p14:tracePt t="20148" x="1722438" y="3141663"/>
          <p14:tracePt t="20164" x="1833563" y="3208338"/>
          <p14:tracePt t="20181" x="1984375" y="3286125"/>
          <p14:tracePt t="20198" x="2195513" y="3384550"/>
          <p14:tracePt t="20214" x="2466975" y="3505200"/>
          <p14:tracePt t="20231" x="2717800" y="3609975"/>
          <p14:tracePt t="20247" x="3005138" y="3700463"/>
          <p14:tracePt t="20264" x="3171825" y="3748088"/>
          <p14:tracePt t="20281" x="3309938" y="3795713"/>
          <p14:tracePt t="20298" x="3429000" y="3832225"/>
          <p14:tracePt t="20314" x="3548063" y="3870325"/>
          <p14:tracePt t="20331" x="3667125" y="3898900"/>
          <p14:tracePt t="20348" x="3765550" y="3919538"/>
          <p14:tracePt t="20365" x="3846513" y="3941763"/>
          <p14:tracePt t="20381" x="3927475" y="3952875"/>
          <p14:tracePt t="20383" x="3967163" y="3960813"/>
          <p14:tracePt t="20398" x="4017963" y="3967163"/>
          <p14:tracePt t="20415" x="4141788" y="3981450"/>
          <p14:tracePt t="20431" x="4286250" y="3998913"/>
          <p14:tracePt t="20447" x="4533900" y="4005263"/>
          <p14:tracePt t="20464" x="4695825" y="4022725"/>
          <p14:tracePt t="20481" x="4848225" y="4029075"/>
          <p14:tracePt t="20498" x="5000625" y="4029075"/>
          <p14:tracePt t="20514" x="5133975" y="4029075"/>
          <p14:tracePt t="20531" x="5248275" y="4029075"/>
          <p14:tracePt t="20547" x="5381625" y="4024313"/>
          <p14:tracePt t="20564" x="5537200" y="4008438"/>
          <p14:tracePt t="20581" x="5718175" y="3984625"/>
          <p14:tracePt t="20598" x="5908675" y="3970338"/>
          <p14:tracePt t="20615" x="6080125" y="3952875"/>
          <p14:tracePt t="20631" x="6234113" y="3938588"/>
          <p14:tracePt t="20648" x="6370638" y="3914775"/>
          <p14:tracePt t="20664" x="6562725" y="3876675"/>
          <p14:tracePt t="20681" x="6700838" y="3846513"/>
          <p14:tracePt t="20698" x="6837363" y="3824288"/>
          <p14:tracePt t="20715" x="6972300" y="3794125"/>
          <p14:tracePt t="20731" x="7081838" y="3771900"/>
          <p14:tracePt t="20748" x="7162800" y="3751263"/>
          <p14:tracePt t="20764" x="7208838" y="3733800"/>
          <p14:tracePt t="20781" x="7234238" y="3719513"/>
          <p14:tracePt t="20798" x="7272338" y="3690938"/>
          <p14:tracePt t="20815" x="7313613" y="3670300"/>
          <p14:tracePt t="20831" x="7366000" y="3657600"/>
          <p14:tracePt t="20848" x="7439025" y="3629025"/>
          <p14:tracePt t="20864" x="7539038" y="3570288"/>
          <p14:tracePt t="20881" x="7591425" y="3509963"/>
          <p14:tracePt t="20897" x="7646988" y="3441700"/>
          <p14:tracePt t="20915" x="7704138" y="3371850"/>
          <p14:tracePt t="20931" x="7781925" y="3284538"/>
          <p14:tracePt t="20948" x="7889875" y="3194050"/>
          <p14:tracePt t="20965" x="7961313" y="3114675"/>
          <p14:tracePt t="20981" x="8001000" y="3048000"/>
          <p14:tracePt t="20998" x="8020050" y="2984500"/>
          <p14:tracePt t="21014" x="8034338" y="2914650"/>
          <p14:tracePt t="21031" x="8047038" y="2833688"/>
          <p14:tracePt t="21047" x="8089900" y="2684463"/>
          <p14:tracePt t="21064" x="8104188" y="2584450"/>
          <p14:tracePt t="21081" x="8110538" y="2489200"/>
          <p14:tracePt t="21098" x="8110538" y="2409825"/>
          <p14:tracePt t="21115" x="8110538" y="2341563"/>
          <p14:tracePt t="21131" x="8110538" y="2284413"/>
          <p14:tracePt t="21147" x="8094663" y="2209800"/>
          <p14:tracePt t="21164" x="8043863" y="2127250"/>
          <p14:tracePt t="21181" x="7980363" y="2047875"/>
          <p14:tracePt t="21198" x="7929563" y="2003425"/>
          <p14:tracePt t="21214" x="7832725" y="1922463"/>
          <p14:tracePt t="21231" x="7718425" y="1828800"/>
          <p14:tracePt t="21247" x="7542213" y="1700213"/>
          <p14:tracePt t="21264" x="7408863" y="1622425"/>
          <p14:tracePt t="21281" x="7261225" y="1550988"/>
          <p14:tracePt t="21298" x="7094538" y="1495425"/>
          <p14:tracePt t="21314" x="6910388" y="1447800"/>
          <p14:tracePt t="21331" x="6667500" y="1395413"/>
          <p14:tracePt t="21347" x="6477000" y="1362075"/>
          <p14:tracePt t="21364" x="6294438" y="1322388"/>
          <p14:tracePt t="21381" x="6062663" y="1298575"/>
          <p14:tracePt t="21398" x="5799138" y="1279525"/>
          <p14:tracePt t="21414" x="5519738" y="1270000"/>
          <p14:tracePt t="21431" x="5224463" y="1270000"/>
          <p14:tracePt t="21448" x="4932363" y="1270000"/>
          <p14:tracePt t="21464" x="4538663" y="1270000"/>
          <p14:tracePt t="21481" x="4318000" y="1270000"/>
          <p14:tracePt t="21498" x="4110038" y="1270000"/>
          <p14:tracePt t="21514" x="3903663" y="1270000"/>
          <p14:tracePt t="21531" x="3703638" y="1284288"/>
          <p14:tracePt t="21548" x="3422650" y="1322388"/>
          <p14:tracePt t="21565" x="3143250" y="1370013"/>
          <p14:tracePt t="21581" x="2932113" y="1419225"/>
          <p14:tracePt t="21598" x="2776538" y="1466850"/>
          <p14:tracePt t="21614" x="2646363" y="1527175"/>
          <p14:tracePt t="21631" x="2522538" y="1612900"/>
          <p14:tracePt t="21647" x="2328863" y="1743075"/>
          <p14:tracePt t="21665" x="2205038" y="1822450"/>
          <p14:tracePt t="21681" x="2152650" y="1866900"/>
          <p14:tracePt t="21698" x="2055813" y="1947863"/>
          <p14:tracePt t="21714" x="1974850" y="2036763"/>
          <p14:tracePt t="21732" x="1903413" y="2124075"/>
          <p14:tracePt t="21748" x="1831975" y="2193925"/>
          <p14:tracePt t="21764" x="1717675" y="2309813"/>
          <p14:tracePt t="21781" x="1652588" y="2389188"/>
          <p14:tracePt t="21798" x="1604963" y="2465388"/>
          <p14:tracePt t="21814" x="1571625" y="2528888"/>
          <p14:tracePt t="21831" x="1555750" y="2566988"/>
          <p14:tracePt t="21848" x="1538288" y="2613025"/>
          <p14:tracePt t="21864" x="1508125" y="2662238"/>
          <p14:tracePt t="21881" x="1490663" y="2708275"/>
          <p14:tracePt t="21898" x="1479550" y="2760663"/>
          <p14:tracePt t="21914" x="1460500" y="2824163"/>
          <p14:tracePt t="21931" x="1443038" y="2879725"/>
          <p14:tracePt t="21947" x="1408113" y="2947988"/>
          <p14:tracePt t="21964" x="1390650" y="2995613"/>
          <p14:tracePt t="21981" x="1384300" y="3055938"/>
          <p14:tracePt t="21998" x="1384300" y="3114675"/>
          <p14:tracePt t="22014" x="1408113" y="3170238"/>
          <p14:tracePt t="22031" x="1450975" y="3219450"/>
          <p14:tracePt t="22048" x="1503363" y="3265488"/>
          <p14:tracePt t="22064" x="1552575" y="3317875"/>
          <p14:tracePt t="22081" x="1614488" y="3379788"/>
          <p14:tracePt t="22097" x="1676400" y="3432175"/>
          <p14:tracePt t="22114" x="1727200" y="3476625"/>
          <p14:tracePt t="22131" x="1760538" y="3505200"/>
          <p14:tracePt t="22148" x="1781175" y="3519488"/>
          <p14:tracePt t="22164" x="1814513" y="3533775"/>
          <p14:tracePt t="22181" x="1833563" y="3538538"/>
          <p14:tracePt t="22198" x="1843088" y="3538538"/>
          <p14:tracePt t="22214" x="1846263" y="3538538"/>
          <p14:tracePt t="22231" x="1870075" y="3538538"/>
          <p14:tracePt t="22248" x="1908175" y="3529013"/>
          <p14:tracePt t="22264" x="1952625" y="3513138"/>
          <p14:tracePt t="22281" x="1984375" y="3498850"/>
          <p14:tracePt t="22298" x="2017713" y="3475038"/>
          <p14:tracePt t="22314" x="2084388" y="3427413"/>
          <p14:tracePt t="22331" x="2160588" y="3386138"/>
          <p14:tracePt t="22347" x="2217738" y="3348038"/>
          <p14:tracePt t="22365" x="2243138" y="3328988"/>
          <p14:tracePt t="22405" x="2252663" y="3319463"/>
          <p14:tracePt t="22412" x="2262188" y="3309938"/>
          <p14:tracePt t="22421" x="2266950" y="3305175"/>
          <p14:tracePt t="22431" x="2271713" y="3295650"/>
          <p14:tracePt t="22448" x="2290763" y="3286125"/>
          <p14:tracePt t="22464" x="2324100" y="3265488"/>
          <p14:tracePt t="22481" x="2355850" y="3255963"/>
          <p14:tracePt t="22498" x="2386013" y="3238500"/>
          <p14:tracePt t="22514" x="2428875" y="3233738"/>
          <p14:tracePt t="22531" x="2479675" y="3233738"/>
          <p14:tracePt t="22547" x="2546350" y="3233738"/>
          <p14:tracePt t="22564" x="2551113" y="3233738"/>
          <p14:tracePt t="22629" x="2547938" y="3233738"/>
          <p14:tracePt t="22637" x="2543175" y="3233738"/>
          <p14:tracePt t="22647" x="2532063" y="3233738"/>
          <p14:tracePt t="22664" x="2481263" y="3233738"/>
          <p14:tracePt t="22681" x="2428875" y="3227388"/>
          <p14:tracePt t="22697" x="2390775" y="3222625"/>
          <p14:tracePt t="22714" x="2352675" y="3217863"/>
          <p14:tracePt t="22731" x="2317750" y="3217863"/>
          <p14:tracePt t="22748" x="2293938" y="3213100"/>
          <p14:tracePt t="22764" x="2233613" y="3213100"/>
          <p14:tracePt t="22781" x="2190750" y="3213100"/>
          <p14:tracePt t="22798" x="2152650" y="3213100"/>
          <p14:tracePt t="22814" x="2093913" y="3213100"/>
          <p14:tracePt t="22831" x="2043113" y="3213100"/>
          <p14:tracePt t="22848" x="2008188" y="3213100"/>
          <p14:tracePt t="22865" x="1989138" y="3213100"/>
          <p14:tracePt t="22881" x="1957388" y="3213100"/>
          <p14:tracePt t="22897" x="1946275" y="3213100"/>
          <p14:tracePt t="22965" x="1946275" y="3203575"/>
          <p14:tracePt t="22974" x="1946275" y="3198813"/>
          <p14:tracePt t="22981" x="1957388" y="3198813"/>
          <p14:tracePt t="22998" x="1970088" y="3194050"/>
          <p14:tracePt t="23014" x="1998663" y="3194050"/>
          <p14:tracePt t="23031" x="2052638" y="3194050"/>
          <p14:tracePt t="23048" x="2146300" y="3194050"/>
          <p14:tracePt t="23064" x="2279650" y="3194050"/>
          <p14:tracePt t="23081" x="2403475" y="3194050"/>
          <p14:tracePt t="23098" x="2508250" y="3194050"/>
          <p14:tracePt t="23115" x="2586038" y="3194050"/>
          <p14:tracePt t="23131" x="2662238" y="3194050"/>
          <p14:tracePt t="23147" x="2836863" y="3194050"/>
          <p14:tracePt t="23164" x="2976563" y="3194050"/>
          <p14:tracePt t="23180" x="3128963" y="3194050"/>
          <p14:tracePt t="23197" x="3252788" y="3194050"/>
          <p14:tracePt t="23214" x="3357563" y="3194050"/>
          <p14:tracePt t="23231" x="3455988" y="3194050"/>
          <p14:tracePt t="23248" x="3579813" y="3194050"/>
          <p14:tracePt t="23264" x="3732213" y="3208338"/>
          <p14:tracePt t="23281" x="3922713" y="3214688"/>
          <p14:tracePt t="23297" x="4075113" y="3214688"/>
          <p14:tracePt t="23314" x="4160838" y="3214688"/>
          <p14:tracePt t="23331" x="4238625" y="3214688"/>
          <p14:tracePt t="23347" x="4371975" y="3214688"/>
          <p14:tracePt t="23364" x="4514850" y="3214688"/>
          <p14:tracePt t="23381" x="4667250" y="3214688"/>
          <p14:tracePt t="23397" x="4810125" y="3214688"/>
          <p14:tracePt t="23414" x="4924425" y="3214688"/>
          <p14:tracePt t="23431" x="5029200" y="3214688"/>
          <p14:tracePt t="23447" x="5133975" y="3214688"/>
          <p14:tracePt t="23465" x="5257800" y="3214688"/>
          <p14:tracePt t="23481" x="5410200" y="3214688"/>
          <p14:tracePt t="23498" x="5562600" y="3214688"/>
          <p14:tracePt t="23514" x="5695950" y="3214688"/>
          <p14:tracePt t="23531" x="5819775" y="3214688"/>
          <p14:tracePt t="23547" x="5934075" y="3214688"/>
          <p14:tracePt t="23564" x="6124575" y="3214688"/>
          <p14:tracePt t="23581" x="6248400" y="3214688"/>
          <p14:tracePt t="23598" x="6410325" y="3214688"/>
          <p14:tracePt t="23615" x="6580188" y="3214688"/>
          <p14:tracePt t="23631" x="6713538" y="3214688"/>
          <p14:tracePt t="23647" x="6827838" y="3214688"/>
          <p14:tracePt t="23664" x="6915150" y="3214688"/>
          <p14:tracePt t="23681" x="6991350" y="3214688"/>
          <p14:tracePt t="23698" x="7099300" y="3214688"/>
          <p14:tracePt t="23714" x="7194550" y="3214688"/>
          <p14:tracePt t="23731" x="7289800" y="3214688"/>
          <p14:tracePt t="23747" x="7405688" y="3214688"/>
          <p14:tracePt t="23764" x="7475538" y="3214688"/>
          <p14:tracePt t="23780" x="7524750" y="3214688"/>
          <p14:tracePt t="23797" x="7548563" y="3214688"/>
          <p14:tracePt t="23814" x="7567613" y="3214688"/>
          <p14:tracePt t="23831" x="7591425" y="3214688"/>
          <p14:tracePt t="23848" x="7629525" y="3214688"/>
          <p14:tracePt t="23864" x="7639050" y="3214688"/>
          <p14:tracePt t="23897" x="7632700" y="3214688"/>
          <p14:tracePt t="23914" x="7615238" y="3213100"/>
          <p14:tracePt t="23931" x="7570788" y="3213100"/>
          <p14:tracePt t="23947" x="7519988" y="3213100"/>
          <p14:tracePt t="23964" x="7396163" y="3213100"/>
          <p14:tracePt t="23981" x="7289800" y="3213100"/>
          <p14:tracePt t="23998" x="7185025" y="3213100"/>
          <p14:tracePt t="24014" x="7089775" y="3213100"/>
          <p14:tracePt t="24031" x="7010400" y="3213100"/>
          <p14:tracePt t="24048" x="6924675" y="3213100"/>
          <p14:tracePt t="24064" x="6827838" y="3205163"/>
          <p14:tracePt t="24080" x="6732588" y="3205163"/>
          <p14:tracePt t="24098" x="6681788" y="3205163"/>
          <p14:tracePt t="24114" x="6665913" y="3205163"/>
          <p14:tracePt t="24131" x="6661150" y="3205163"/>
          <p14:tracePt t="24147" x="6637338" y="3205163"/>
          <p14:tracePt t="24164" x="6632575" y="3205163"/>
          <p14:tracePt t="24214" x="6638925" y="3208338"/>
          <p14:tracePt t="24222" x="6643688" y="3208338"/>
          <p14:tracePt t="24231" x="6667500" y="3208338"/>
          <p14:tracePt t="24247" x="6723063" y="3219450"/>
          <p14:tracePt t="24264" x="6780213" y="3227388"/>
          <p14:tracePt t="24280" x="6858000" y="3227388"/>
          <p14:tracePt t="24297" x="6908800" y="3227388"/>
          <p14:tracePt t="24314" x="7005638" y="3227388"/>
          <p14:tracePt t="24331" x="7119938" y="3227388"/>
          <p14:tracePt t="24348" x="7205663" y="3227388"/>
          <p14:tracePt t="24364" x="7246938" y="3227388"/>
          <p14:tracePt t="24381" x="7270750" y="3227388"/>
          <p14:tracePt t="24398" x="7294563" y="3227388"/>
          <p14:tracePt t="25376" x="7299325" y="3227388"/>
          <p14:tracePt t="25424" x="7304088" y="3227388"/>
          <p14:tracePt t="25474" x="7305675" y="3227388"/>
          <p14:tracePt t="25505" x="7310438" y="3228975"/>
          <p14:tracePt t="25521" x="7315200" y="3233738"/>
          <p14:tracePt t="25651" x="7315200" y="3232150"/>
          <p14:tracePt t="25658" x="7315200" y="3224213"/>
          <p14:tracePt t="25665" x="7315200" y="3214688"/>
          <p14:tracePt t="25681" x="7315200" y="320992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146" name="Google Shape;146;p15"/>
          <p:cNvGrpSpPr/>
          <p:nvPr/>
        </p:nvGrpSpPr>
        <p:grpSpPr>
          <a:xfrm>
            <a:off x="0" y="140925"/>
            <a:ext cx="1077125" cy="4932300"/>
            <a:chOff x="0" y="140925"/>
            <a:chExt cx="1077125" cy="4932300"/>
          </a:xfrm>
        </p:grpSpPr>
        <p:sp>
          <p:nvSpPr>
            <p:cNvPr id="147" name="Google Shape;147;p15"/>
            <p:cNvSpPr/>
            <p:nvPr/>
          </p:nvSpPr>
          <p:spPr>
            <a:xfrm>
              <a:off x="0" y="140925"/>
              <a:ext cx="419700" cy="49323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8" name="Google Shape;148;p15"/>
            <p:cNvGrpSpPr/>
            <p:nvPr/>
          </p:nvGrpSpPr>
          <p:grpSpPr>
            <a:xfrm>
              <a:off x="15325" y="238125"/>
              <a:ext cx="1061800" cy="4806800"/>
              <a:chOff x="15325" y="238125"/>
              <a:chExt cx="1061800" cy="4806800"/>
            </a:xfrm>
          </p:grpSpPr>
          <p:sp>
            <p:nvSpPr>
              <p:cNvPr id="149" name="Google Shape;149;p15"/>
              <p:cNvSpPr/>
              <p:nvPr/>
            </p:nvSpPr>
            <p:spPr>
              <a:xfrm rot="5400000">
                <a:off x="-89625" y="1553250"/>
                <a:ext cx="12717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50" name="Google Shape;150;p15"/>
              <p:cNvSpPr/>
              <p:nvPr/>
            </p:nvSpPr>
            <p:spPr>
              <a:xfrm rot="5400000">
                <a:off x="-83625" y="2742875"/>
                <a:ext cx="12597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000000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51" name="Google Shape;151;p15"/>
              <p:cNvSpPr/>
              <p:nvPr/>
            </p:nvSpPr>
            <p:spPr>
              <a:xfrm rot="5400000">
                <a:off x="-81525" y="363375"/>
                <a:ext cx="1255500" cy="1005000"/>
              </a:xfrm>
              <a:prstGeom prst="homePlate">
                <a:avLst>
                  <a:gd name="adj" fmla="val 30129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52" name="Google Shape;152;p15"/>
              <p:cNvSpPr txBox="1"/>
              <p:nvPr/>
            </p:nvSpPr>
            <p:spPr>
              <a:xfrm>
                <a:off x="43725" y="385150"/>
                <a:ext cx="10050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Problem</a:t>
                </a:r>
                <a:b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</a:b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 &amp; </a:t>
                </a:r>
                <a:b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</a:b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Solution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  <p:sp>
            <p:nvSpPr>
              <p:cNvPr id="153" name="Google Shape;153;p15"/>
              <p:cNvSpPr txBox="1"/>
              <p:nvPr/>
            </p:nvSpPr>
            <p:spPr>
              <a:xfrm>
                <a:off x="15325" y="3015200"/>
                <a:ext cx="10618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 dirty="0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Product</a:t>
                </a:r>
                <a:endParaRPr b="1" dirty="0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 dirty="0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Roadmap</a:t>
                </a:r>
                <a:endParaRPr b="1" dirty="0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54" name="Google Shape;154;p15"/>
              <p:cNvSpPr txBox="1"/>
              <p:nvPr/>
            </p:nvSpPr>
            <p:spPr>
              <a:xfrm>
                <a:off x="43725" y="1817225"/>
                <a:ext cx="10050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Demo 1 Overview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  <p:sp>
            <p:nvSpPr>
              <p:cNvPr id="155" name="Google Shape;155;p15"/>
              <p:cNvSpPr/>
              <p:nvPr/>
            </p:nvSpPr>
            <p:spPr>
              <a:xfrm rot="5400000">
                <a:off x="-77925" y="3918275"/>
                <a:ext cx="12483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c</a:t>
                </a: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56" name="Google Shape;156;p15"/>
              <p:cNvSpPr txBox="1"/>
              <p:nvPr/>
            </p:nvSpPr>
            <p:spPr>
              <a:xfrm>
                <a:off x="43725" y="4202350"/>
                <a:ext cx="1005000" cy="59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Future Plans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</p:grpSp>
      </p:grpSp>
      <p:pic>
        <p:nvPicPr>
          <p:cNvPr id="157" name="Google Shape;15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1425" y="667350"/>
            <a:ext cx="7575123" cy="358290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5"/>
          <p:cNvSpPr txBox="1"/>
          <p:nvPr/>
        </p:nvSpPr>
        <p:spPr>
          <a:xfrm>
            <a:off x="1141425" y="4282275"/>
            <a:ext cx="73668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latin typeface="Work Sans Regular"/>
                <a:ea typeface="Work Sans Regular"/>
                <a:cs typeface="Work Sans Regular"/>
                <a:sym typeface="Work Sans Regular"/>
              </a:rPr>
              <a:t>May also be viewed at </a:t>
            </a:r>
            <a:r>
              <a:rPr lang="en" sz="1200" u="sng">
                <a:solidFill>
                  <a:schemeClr val="hlink"/>
                </a:solidFill>
                <a:latin typeface="Work Sans Regular"/>
                <a:ea typeface="Work Sans Regular"/>
                <a:cs typeface="Work Sans Regular"/>
                <a:sym typeface="Work Sans Regular"/>
                <a:hlinkClick r:id="rId6"/>
              </a:rPr>
              <a:t>https://tinyurl.com/team2Gantt</a:t>
            </a:r>
            <a:endParaRPr sz="1200" i="1">
              <a:latin typeface="Work Sans Regular"/>
              <a:ea typeface="Work Sans Regular"/>
              <a:cs typeface="Work Sans Regular"/>
              <a:sym typeface="Work Sans Regular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48A4ADE-5D30-4771-988B-1258872E5A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788400" y="4787900"/>
            <a:ext cx="203200" cy="203200"/>
          </a:xfrm>
          <a:prstGeom prst="rect">
            <a:avLst/>
          </a:prstGeom>
        </p:spPr>
      </p:pic>
    </p:spTree>
  </p:cSld>
  <p:clrMapOvr>
    <a:masterClrMapping/>
  </p:clrMapOvr>
  <p:transition advTm="35633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944" x="7313613" y="3209925"/>
          <p14:tracePt t="4992" x="7313613" y="3203575"/>
          <p14:tracePt t="5004" x="7313613" y="3198813"/>
          <p14:tracePt t="5011" x="7313613" y="3179763"/>
          <p14:tracePt t="5015" x="7313613" y="3157538"/>
          <p14:tracePt t="5031" x="7313613" y="3108325"/>
          <p14:tracePt t="5047" x="7318375" y="3022600"/>
          <p14:tracePt t="5064" x="7318375" y="2898775"/>
          <p14:tracePt t="5081" x="7318375" y="2784475"/>
          <p14:tracePt t="5097" x="7318375" y="2651125"/>
          <p14:tracePt t="5114" x="7313613" y="2527300"/>
          <p14:tracePt t="5131" x="7305675" y="2419350"/>
          <p14:tracePt t="5148" x="7305675" y="2324100"/>
          <p14:tracePt t="5164" x="7299325" y="2198688"/>
          <p14:tracePt t="5182" x="7275513" y="2052638"/>
          <p14:tracePt t="5198" x="7237413" y="1917700"/>
          <p14:tracePt t="5214" x="7213600" y="1771650"/>
          <p14:tracePt t="5231" x="7138988" y="1590675"/>
          <p14:tracePt t="5248" x="7094538" y="1479550"/>
          <p14:tracePt t="5264" x="7058025" y="1379538"/>
          <p14:tracePt t="5281" x="7013575" y="1266825"/>
          <p14:tracePt t="5297" x="6961188" y="1147763"/>
          <p14:tracePt t="5314" x="6900863" y="1042988"/>
          <p14:tracePt t="5331" x="6834188" y="938213"/>
          <p14:tracePt t="5348" x="6757988" y="823913"/>
          <p14:tracePt t="5365" x="6677025" y="728663"/>
          <p14:tracePt t="5381" x="6599238" y="655638"/>
          <p14:tracePt t="5398" x="6548438" y="612775"/>
          <p14:tracePt t="5414" x="6518275" y="581025"/>
          <p14:tracePt t="5431" x="6508750" y="566738"/>
          <p14:tracePt t="5569" x="6503988" y="565150"/>
          <p14:tracePt t="5586" x="6499225" y="555625"/>
          <p14:tracePt t="5594" x="6499225" y="550863"/>
          <p14:tracePt t="5600" x="6496050" y="547688"/>
          <p14:tracePt t="5614" x="6491288" y="542925"/>
          <p14:tracePt t="5696" x="6486525" y="542925"/>
          <p14:tracePt t="5728" x="6475413" y="542925"/>
          <p14:tracePt t="5735" x="6451600" y="552450"/>
          <p14:tracePt t="5743" x="6427788" y="569913"/>
          <p14:tracePt t="5751" x="6403975" y="576263"/>
          <p14:tracePt t="5764" x="6389688" y="581025"/>
          <p14:tracePt t="5781" x="6332538" y="612775"/>
          <p14:tracePt t="5798" x="6286500" y="628650"/>
          <p14:tracePt t="5814" x="6219825" y="661988"/>
          <p14:tracePt t="5831" x="6175375" y="688975"/>
          <p14:tracePt t="5848" x="6156325" y="698500"/>
          <p14:tracePt t="5865" x="6122988" y="714375"/>
          <p14:tracePt t="5881" x="6110288" y="723900"/>
          <p14:tracePt t="5897" x="6081713" y="747713"/>
          <p14:tracePt t="5936" x="6072188" y="752475"/>
          <p14:tracePt t="5947" x="6062663" y="757238"/>
          <p14:tracePt t="5964" x="6029325" y="774700"/>
          <p14:tracePt t="5981" x="6005513" y="788988"/>
          <p14:tracePt t="5998" x="5962650" y="809625"/>
          <p14:tracePt t="6014" x="5932488" y="819150"/>
          <p14:tracePt t="6031" x="5929313" y="819150"/>
          <p14:tracePt t="6048" x="5919788" y="819150"/>
          <p14:tracePt t="6064" x="5903913" y="823913"/>
          <p14:tracePt t="6081" x="5881688" y="836613"/>
          <p14:tracePt t="6097" x="5870575" y="842963"/>
          <p14:tracePt t="6114" x="5829300" y="866775"/>
          <p14:tracePt t="6131" x="5822950" y="871538"/>
          <p14:tracePt t="6147" x="5799138" y="890588"/>
          <p14:tracePt t="6164" x="5772150" y="900113"/>
          <p14:tracePt t="6181" x="5765800" y="900113"/>
          <p14:tracePt t="6197" x="5756275" y="904875"/>
          <p14:tracePt t="6214" x="5751513" y="904875"/>
          <p14:tracePt t="6418" x="5737225" y="909638"/>
          <p14:tracePt t="6424" x="5734050" y="909638"/>
          <p14:tracePt t="6433" x="5729288" y="914400"/>
          <p14:tracePt t="6448" x="5703888" y="933450"/>
          <p14:tracePt t="6464" x="5672138" y="946150"/>
          <p14:tracePt t="6481" x="5661025" y="952500"/>
          <p14:tracePt t="6497" x="5656263" y="952500"/>
          <p14:tracePt t="6595" x="5646738" y="957263"/>
          <p14:tracePt t="6604" x="5641975" y="957263"/>
          <p14:tracePt t="6615" x="5634038" y="962025"/>
          <p14:tracePt t="6631" x="5613400" y="984250"/>
          <p14:tracePt t="6647" x="5600700" y="985838"/>
          <p14:tracePt t="6664" x="5570538" y="1003300"/>
          <p14:tracePt t="6681" x="5565775" y="1008063"/>
          <p14:tracePt t="6698" x="5561013" y="1009650"/>
          <p14:tracePt t="6714" x="5556250" y="1009650"/>
          <p14:tracePt t="6731" x="5538788" y="1009650"/>
          <p14:tracePt t="6747" x="5524500" y="1027113"/>
          <p14:tracePt t="6764" x="5510213" y="1028700"/>
          <p14:tracePt t="6781" x="5499100" y="1033463"/>
          <p14:tracePt t="6980" x="5494338" y="1033463"/>
          <p14:tracePt t="7932" x="5491163" y="1038225"/>
          <p14:tracePt t="7949" x="5486400" y="1052513"/>
          <p14:tracePt t="7958" x="5486400" y="1060450"/>
          <p14:tracePt t="7964" x="5481638" y="1071563"/>
          <p14:tracePt t="7981" x="5472113" y="1084263"/>
          <p14:tracePt t="7997" x="5467350" y="1103313"/>
          <p14:tracePt t="8015" x="5457825" y="1114425"/>
          <p14:tracePt t="8031" x="5456238" y="1123950"/>
          <p14:tracePt t="8047" x="5451475" y="1141413"/>
          <p14:tracePt t="8064" x="5446713" y="1165225"/>
          <p14:tracePt t="8081" x="5446713" y="1195388"/>
          <p14:tracePt t="8098" x="5446713" y="1223963"/>
          <p14:tracePt t="8114" x="5446713" y="1250950"/>
          <p14:tracePt t="8131" x="5446713" y="1279525"/>
          <p14:tracePt t="8148" x="5446713" y="1319213"/>
          <p14:tracePt t="8164" x="5446713" y="1343025"/>
          <p14:tracePt t="8181" x="5446713" y="1362075"/>
          <p14:tracePt t="8219" x="5446713" y="1371600"/>
          <p14:tracePt t="8230" x="5446713" y="1376363"/>
          <p14:tracePt t="8247" x="5446713" y="1404938"/>
          <p14:tracePt t="8264" x="5446713" y="1428750"/>
          <p14:tracePt t="8281" x="5446713" y="1443038"/>
          <p14:tracePt t="8298" x="5446713" y="1462088"/>
          <p14:tracePt t="8331" x="5437188" y="1500188"/>
          <p14:tracePt t="8347" x="5427663" y="1509713"/>
          <p14:tracePt t="8365" x="5422900" y="1517650"/>
          <p14:tracePt t="8381" x="5418138" y="1527175"/>
          <p14:tracePt t="8397" x="5418138" y="1528763"/>
          <p14:tracePt t="8460" x="5413375" y="1550988"/>
          <p14:tracePt t="8468" x="5413375" y="1552575"/>
          <p14:tracePt t="8481" x="5410200" y="1562100"/>
          <p14:tracePt t="8498" x="5395913" y="1576388"/>
          <p14:tracePt t="8514" x="5391150" y="1589088"/>
          <p14:tracePt t="8531" x="5386388" y="1603375"/>
          <p14:tracePt t="8547" x="5375275" y="1614488"/>
          <p14:tracePt t="8564" x="5365750" y="1646238"/>
          <p14:tracePt t="8581" x="5365750" y="1657350"/>
          <p14:tracePt t="8597" x="5360988" y="1685925"/>
          <p14:tracePt t="8614" x="5351463" y="1700213"/>
          <p14:tracePt t="8631" x="5341938" y="1708150"/>
          <p14:tracePt t="8647" x="5319713" y="1738313"/>
          <p14:tracePt t="8664" x="5291138" y="1785938"/>
          <p14:tracePt t="8681" x="5280025" y="1817688"/>
          <p14:tracePt t="8698" x="5265738" y="1855788"/>
          <p14:tracePt t="8714" x="5248275" y="1874838"/>
          <p14:tracePt t="8730" x="5248275" y="1889125"/>
          <p14:tracePt t="8747" x="5248275" y="1895475"/>
          <p14:tracePt t="8811" x="5243513" y="1900238"/>
          <p14:tracePt t="8826" x="5237163" y="1909763"/>
          <p14:tracePt t="8836" x="5232400" y="1914525"/>
          <p14:tracePt t="8843" x="5227638" y="1917700"/>
          <p14:tracePt t="8851" x="5222875" y="1931988"/>
          <p14:tracePt t="8874" x="5218113" y="1941513"/>
          <p14:tracePt t="8882" x="5214938" y="1946275"/>
          <p14:tracePt t="8897" x="5210175" y="1951038"/>
          <p14:tracePt t="8914" x="5210175" y="1952625"/>
          <p14:tracePt t="8930" x="5184775" y="1989138"/>
          <p14:tracePt t="8947" x="5167313" y="2008188"/>
          <p14:tracePt t="8964" x="5138738" y="2038350"/>
          <p14:tracePt t="8981" x="5108575" y="2051050"/>
          <p14:tracePt t="8997" x="5076825" y="2071688"/>
          <p14:tracePt t="9014" x="5057775" y="2071688"/>
          <p14:tracePt t="9030" x="5038725" y="2071688"/>
          <p14:tracePt t="9047" x="5019675" y="2071688"/>
          <p14:tracePt t="9064" x="4989513" y="2062163"/>
          <p14:tracePt t="9081" x="4933950" y="2043113"/>
          <p14:tracePt t="9097" x="4881563" y="2032000"/>
          <p14:tracePt t="9114" x="4838700" y="2032000"/>
          <p14:tracePt t="9131" x="4822825" y="2032000"/>
          <p14:tracePt t="9147" x="4813300" y="2032000"/>
          <p14:tracePt t="9164" x="4805363" y="2032000"/>
          <p14:tracePt t="9181" x="4786313" y="2032000"/>
          <p14:tracePt t="9197" x="4784725" y="2032000"/>
          <p14:tracePt t="9214" x="4779963" y="2032000"/>
          <p14:tracePt t="9231" x="4775200" y="2038350"/>
          <p14:tracePt t="9247" x="4775200" y="2052638"/>
          <p14:tracePt t="9264" x="4786313" y="2065338"/>
          <p14:tracePt t="9280" x="4810125" y="2084388"/>
          <p14:tracePt t="9297" x="4837113" y="2105025"/>
          <p14:tracePt t="9314" x="4889500" y="2157413"/>
          <p14:tracePt t="9331" x="4922838" y="2184400"/>
          <p14:tracePt t="9347" x="4984750" y="2217738"/>
          <p14:tracePt t="9364" x="5048250" y="2236788"/>
          <p14:tracePt t="9381" x="5100638" y="2247900"/>
          <p14:tracePt t="9397" x="5151438" y="2247900"/>
          <p14:tracePt t="9414" x="5194300" y="2247900"/>
          <p14:tracePt t="9430" x="5318125" y="2247900"/>
          <p14:tracePt t="9447" x="5395913" y="2247900"/>
          <p14:tracePt t="9464" x="5453063" y="2247900"/>
          <p14:tracePt t="9481" x="5467350" y="2247900"/>
          <p14:tracePt t="9497" x="5484813" y="2247900"/>
          <p14:tracePt t="9601" x="5467350" y="2247900"/>
          <p14:tracePt t="9608" x="5465763" y="2247900"/>
          <p14:tracePt t="9618" x="5446713" y="2247900"/>
          <p14:tracePt t="9631" x="5408613" y="2247900"/>
          <p14:tracePt t="9647" x="5341938" y="2243138"/>
          <p14:tracePt t="9664" x="5233988" y="2228850"/>
          <p14:tracePt t="9680" x="5108575" y="2214563"/>
          <p14:tracePt t="9697" x="5018088" y="2200275"/>
          <p14:tracePt t="9714" x="5010150" y="2195513"/>
          <p14:tracePt t="9730" x="5005388" y="2190750"/>
          <p14:tracePt t="9747" x="4995863" y="2162175"/>
          <p14:tracePt t="9764" x="4995863" y="2124075"/>
          <p14:tracePt t="9780" x="4995863" y="2095500"/>
          <p14:tracePt t="9797" x="4995863" y="2051050"/>
          <p14:tracePt t="9814" x="4995863" y="2027238"/>
          <p14:tracePt t="9830" x="4995863" y="2009775"/>
          <p14:tracePt t="9847" x="4995863" y="1993900"/>
          <p14:tracePt t="9865" x="5010150" y="1976438"/>
          <p14:tracePt t="9881" x="5033963" y="1962150"/>
          <p14:tracePt t="9897" x="5062538" y="1928813"/>
          <p14:tracePt t="9914" x="5099050" y="1895475"/>
          <p14:tracePt t="9931" x="5143500" y="1865313"/>
          <p14:tracePt t="9947" x="5203825" y="1827213"/>
          <p14:tracePt t="9964" x="5233988" y="1804988"/>
          <p14:tracePt t="9981" x="5262563" y="1779588"/>
          <p14:tracePt t="9997" x="5265738" y="1774825"/>
          <p14:tracePt t="10030" x="5275263" y="1762125"/>
          <p14:tracePt t="10079" x="5275263" y="1757363"/>
          <p14:tracePt t="10094" x="5272088" y="1747838"/>
          <p14:tracePt t="10104" x="5272088" y="1741488"/>
          <p14:tracePt t="10114" x="5267325" y="1728788"/>
          <p14:tracePt t="10131" x="5267325" y="1727200"/>
          <p14:tracePt t="10273" x="5257800" y="1727200"/>
          <p14:tracePt t="10279" x="5253038" y="1727200"/>
          <p14:tracePt t="10288" x="5251450" y="1727200"/>
          <p14:tracePt t="10297" x="5237163" y="1727200"/>
          <p14:tracePt t="10314" x="5222875" y="173196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6"/>
          <p:cNvSpPr txBox="1">
            <a:spLocks noGrp="1"/>
          </p:cNvSpPr>
          <p:nvPr>
            <p:ph type="title"/>
          </p:nvPr>
        </p:nvSpPr>
        <p:spPr>
          <a:xfrm>
            <a:off x="1108700" y="410725"/>
            <a:ext cx="4300200" cy="94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to come...</a:t>
            </a:r>
            <a:endParaRPr/>
          </a:p>
        </p:txBody>
      </p:sp>
      <p:sp>
        <p:nvSpPr>
          <p:cNvPr id="164" name="Google Shape;164;p16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165" name="Google Shape;165;p16"/>
          <p:cNvGrpSpPr/>
          <p:nvPr/>
        </p:nvGrpSpPr>
        <p:grpSpPr>
          <a:xfrm>
            <a:off x="0" y="140925"/>
            <a:ext cx="1057750" cy="4932300"/>
            <a:chOff x="0" y="140925"/>
            <a:chExt cx="1057750" cy="4932300"/>
          </a:xfrm>
        </p:grpSpPr>
        <p:sp>
          <p:nvSpPr>
            <p:cNvPr id="166" name="Google Shape;166;p16"/>
            <p:cNvSpPr/>
            <p:nvPr/>
          </p:nvSpPr>
          <p:spPr>
            <a:xfrm>
              <a:off x="0" y="140925"/>
              <a:ext cx="419700" cy="49323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7" name="Google Shape;167;p16"/>
            <p:cNvGrpSpPr/>
            <p:nvPr/>
          </p:nvGrpSpPr>
          <p:grpSpPr>
            <a:xfrm>
              <a:off x="43725" y="238125"/>
              <a:ext cx="1014025" cy="4806800"/>
              <a:chOff x="43725" y="238125"/>
              <a:chExt cx="1014025" cy="4806800"/>
            </a:xfrm>
          </p:grpSpPr>
          <p:sp>
            <p:nvSpPr>
              <p:cNvPr id="168" name="Google Shape;168;p16"/>
              <p:cNvSpPr/>
              <p:nvPr/>
            </p:nvSpPr>
            <p:spPr>
              <a:xfrm rot="5400000">
                <a:off x="-89625" y="1553250"/>
                <a:ext cx="12717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69" name="Google Shape;169;p16"/>
              <p:cNvSpPr/>
              <p:nvPr/>
            </p:nvSpPr>
            <p:spPr>
              <a:xfrm rot="5400000">
                <a:off x="-83625" y="2742875"/>
                <a:ext cx="12597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70" name="Google Shape;170;p16"/>
              <p:cNvSpPr/>
              <p:nvPr/>
            </p:nvSpPr>
            <p:spPr>
              <a:xfrm rot="5400000">
                <a:off x="-81525" y="363375"/>
                <a:ext cx="1255500" cy="1005000"/>
              </a:xfrm>
              <a:prstGeom prst="homePlate">
                <a:avLst>
                  <a:gd name="adj" fmla="val 30129"/>
                </a:avLst>
              </a:prstGeom>
              <a:solidFill>
                <a:srgbClr val="FFFFFF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71" name="Google Shape;171;p16"/>
              <p:cNvSpPr txBox="1"/>
              <p:nvPr/>
            </p:nvSpPr>
            <p:spPr>
              <a:xfrm>
                <a:off x="43725" y="385150"/>
                <a:ext cx="10050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Problem</a:t>
                </a:r>
                <a:b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</a:b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 &amp; </a:t>
                </a:r>
                <a:b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</a:b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Solution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  <p:sp>
            <p:nvSpPr>
              <p:cNvPr id="172" name="Google Shape;172;p16"/>
              <p:cNvSpPr txBox="1"/>
              <p:nvPr/>
            </p:nvSpPr>
            <p:spPr>
              <a:xfrm>
                <a:off x="52750" y="2959425"/>
                <a:ext cx="10050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Product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Roadmap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  <p:sp>
            <p:nvSpPr>
              <p:cNvPr id="173" name="Google Shape;173;p16"/>
              <p:cNvSpPr txBox="1"/>
              <p:nvPr/>
            </p:nvSpPr>
            <p:spPr>
              <a:xfrm>
                <a:off x="52750" y="1716488"/>
                <a:ext cx="1005000" cy="7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Work Sans Regular"/>
                    <a:ea typeface="Work Sans Regular"/>
                    <a:cs typeface="Work Sans Regular"/>
                    <a:sym typeface="Work Sans Regular"/>
                  </a:rPr>
                  <a:t>Demo 1 Overview</a:t>
                </a:r>
                <a:endParaRPr>
                  <a:latin typeface="Work Sans Regular"/>
                  <a:ea typeface="Work Sans Regular"/>
                  <a:cs typeface="Work Sans Regular"/>
                  <a:sym typeface="Work Sans Regular"/>
                </a:endParaRPr>
              </a:p>
            </p:txBody>
          </p:sp>
          <p:sp>
            <p:nvSpPr>
              <p:cNvPr id="174" name="Google Shape;174;p16"/>
              <p:cNvSpPr/>
              <p:nvPr/>
            </p:nvSpPr>
            <p:spPr>
              <a:xfrm rot="5400000">
                <a:off x="-77925" y="3918275"/>
                <a:ext cx="1248300" cy="1005000"/>
              </a:xfrm>
              <a:prstGeom prst="chevron">
                <a:avLst>
                  <a:gd name="adj" fmla="val 29853"/>
                </a:avLst>
              </a:prstGeom>
              <a:solidFill>
                <a:srgbClr val="000000"/>
              </a:solidFill>
              <a:ln w="76200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175" name="Google Shape;175;p16"/>
              <p:cNvSpPr txBox="1"/>
              <p:nvPr/>
            </p:nvSpPr>
            <p:spPr>
              <a:xfrm>
                <a:off x="43725" y="4202350"/>
                <a:ext cx="1005000" cy="59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b="1">
                    <a:solidFill>
                      <a:srgbClr val="FFFFFF"/>
                    </a:solidFill>
                    <a:latin typeface="Work Sans"/>
                    <a:ea typeface="Work Sans"/>
                    <a:cs typeface="Work Sans"/>
                    <a:sym typeface="Work Sans"/>
                  </a:rPr>
                  <a:t>Future Plans</a:t>
                </a:r>
                <a:endParaRPr b="1">
                  <a:solidFill>
                    <a:srgbClr val="FFFFFF"/>
                  </a:solidFill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</p:grpSp>
      </p:grpSp>
      <p:grpSp>
        <p:nvGrpSpPr>
          <p:cNvPr id="176" name="Google Shape;176;p16"/>
          <p:cNvGrpSpPr/>
          <p:nvPr/>
        </p:nvGrpSpPr>
        <p:grpSpPr>
          <a:xfrm>
            <a:off x="6509399" y="736388"/>
            <a:ext cx="1864549" cy="3741381"/>
            <a:chOff x="5480699" y="701050"/>
            <a:chExt cx="1864549" cy="3741381"/>
          </a:xfrm>
        </p:grpSpPr>
        <p:sp>
          <p:nvSpPr>
            <p:cNvPr id="177" name="Google Shape;177;p16"/>
            <p:cNvSpPr/>
            <p:nvPr/>
          </p:nvSpPr>
          <p:spPr>
            <a:xfrm>
              <a:off x="5480699" y="701050"/>
              <a:ext cx="1864549" cy="3741381"/>
            </a:xfrm>
            <a:custGeom>
              <a:avLst/>
              <a:gdLst/>
              <a:ahLst/>
              <a:cxnLst/>
              <a:rect l="l" t="t" r="r" b="b"/>
              <a:pathLst>
                <a:path w="30819" h="61841" extrusionOk="0">
                  <a:moveTo>
                    <a:pt x="5160" y="2580"/>
                  </a:moveTo>
                  <a:lnTo>
                    <a:pt x="5295" y="2648"/>
                  </a:lnTo>
                  <a:lnTo>
                    <a:pt x="5363" y="2784"/>
                  </a:lnTo>
                  <a:lnTo>
                    <a:pt x="5363" y="2920"/>
                  </a:lnTo>
                  <a:lnTo>
                    <a:pt x="5363" y="3055"/>
                  </a:lnTo>
                  <a:lnTo>
                    <a:pt x="5295" y="3191"/>
                  </a:lnTo>
                  <a:lnTo>
                    <a:pt x="5160" y="3259"/>
                  </a:lnTo>
                  <a:lnTo>
                    <a:pt x="4888" y="3259"/>
                  </a:lnTo>
                  <a:lnTo>
                    <a:pt x="4752" y="3191"/>
                  </a:lnTo>
                  <a:lnTo>
                    <a:pt x="4684" y="3055"/>
                  </a:lnTo>
                  <a:lnTo>
                    <a:pt x="4684" y="2920"/>
                  </a:lnTo>
                  <a:lnTo>
                    <a:pt x="4684" y="2784"/>
                  </a:lnTo>
                  <a:lnTo>
                    <a:pt x="4752" y="2648"/>
                  </a:lnTo>
                  <a:lnTo>
                    <a:pt x="4888" y="2580"/>
                  </a:lnTo>
                  <a:close/>
                  <a:moveTo>
                    <a:pt x="15410" y="2241"/>
                  </a:moveTo>
                  <a:lnTo>
                    <a:pt x="15681" y="2309"/>
                  </a:lnTo>
                  <a:lnTo>
                    <a:pt x="15885" y="2444"/>
                  </a:lnTo>
                  <a:lnTo>
                    <a:pt x="16021" y="2648"/>
                  </a:lnTo>
                  <a:lnTo>
                    <a:pt x="16088" y="2920"/>
                  </a:lnTo>
                  <a:lnTo>
                    <a:pt x="16021" y="3191"/>
                  </a:lnTo>
                  <a:lnTo>
                    <a:pt x="15885" y="3395"/>
                  </a:lnTo>
                  <a:lnTo>
                    <a:pt x="15681" y="3531"/>
                  </a:lnTo>
                  <a:lnTo>
                    <a:pt x="15410" y="3598"/>
                  </a:lnTo>
                  <a:lnTo>
                    <a:pt x="15138" y="3531"/>
                  </a:lnTo>
                  <a:lnTo>
                    <a:pt x="14934" y="3395"/>
                  </a:lnTo>
                  <a:lnTo>
                    <a:pt x="14799" y="3191"/>
                  </a:lnTo>
                  <a:lnTo>
                    <a:pt x="14731" y="2920"/>
                  </a:lnTo>
                  <a:lnTo>
                    <a:pt x="14799" y="2648"/>
                  </a:lnTo>
                  <a:lnTo>
                    <a:pt x="14934" y="2444"/>
                  </a:lnTo>
                  <a:lnTo>
                    <a:pt x="15138" y="2309"/>
                  </a:lnTo>
                  <a:lnTo>
                    <a:pt x="15410" y="2241"/>
                  </a:lnTo>
                  <a:close/>
                  <a:moveTo>
                    <a:pt x="29393" y="5228"/>
                  </a:moveTo>
                  <a:lnTo>
                    <a:pt x="29461" y="5296"/>
                  </a:lnTo>
                  <a:lnTo>
                    <a:pt x="29461" y="54849"/>
                  </a:lnTo>
                  <a:lnTo>
                    <a:pt x="1426" y="54849"/>
                  </a:lnTo>
                  <a:lnTo>
                    <a:pt x="1426" y="5296"/>
                  </a:lnTo>
                  <a:lnTo>
                    <a:pt x="1494" y="5228"/>
                  </a:lnTo>
                  <a:close/>
                  <a:moveTo>
                    <a:pt x="15410" y="544"/>
                  </a:moveTo>
                  <a:lnTo>
                    <a:pt x="19143" y="612"/>
                  </a:lnTo>
                  <a:lnTo>
                    <a:pt x="23012" y="747"/>
                  </a:lnTo>
                  <a:lnTo>
                    <a:pt x="26339" y="951"/>
                  </a:lnTo>
                  <a:lnTo>
                    <a:pt x="27560" y="1087"/>
                  </a:lnTo>
                  <a:lnTo>
                    <a:pt x="27560" y="1087"/>
                  </a:lnTo>
                  <a:lnTo>
                    <a:pt x="26339" y="1019"/>
                  </a:lnTo>
                  <a:lnTo>
                    <a:pt x="23012" y="815"/>
                  </a:lnTo>
                  <a:lnTo>
                    <a:pt x="19143" y="680"/>
                  </a:lnTo>
                  <a:lnTo>
                    <a:pt x="15410" y="612"/>
                  </a:lnTo>
                  <a:lnTo>
                    <a:pt x="11676" y="680"/>
                  </a:lnTo>
                  <a:lnTo>
                    <a:pt x="7807" y="815"/>
                  </a:lnTo>
                  <a:lnTo>
                    <a:pt x="4481" y="1019"/>
                  </a:lnTo>
                  <a:lnTo>
                    <a:pt x="3259" y="1087"/>
                  </a:lnTo>
                  <a:lnTo>
                    <a:pt x="2444" y="1223"/>
                  </a:lnTo>
                  <a:lnTo>
                    <a:pt x="1969" y="1358"/>
                  </a:lnTo>
                  <a:lnTo>
                    <a:pt x="1630" y="1494"/>
                  </a:lnTo>
                  <a:lnTo>
                    <a:pt x="1290" y="1698"/>
                  </a:lnTo>
                  <a:lnTo>
                    <a:pt x="1019" y="1901"/>
                  </a:lnTo>
                  <a:lnTo>
                    <a:pt x="815" y="2173"/>
                  </a:lnTo>
                  <a:lnTo>
                    <a:pt x="679" y="2444"/>
                  </a:lnTo>
                  <a:lnTo>
                    <a:pt x="544" y="2852"/>
                  </a:lnTo>
                  <a:lnTo>
                    <a:pt x="544" y="3259"/>
                  </a:lnTo>
                  <a:lnTo>
                    <a:pt x="544" y="58311"/>
                  </a:lnTo>
                  <a:lnTo>
                    <a:pt x="544" y="58718"/>
                  </a:lnTo>
                  <a:lnTo>
                    <a:pt x="476" y="58311"/>
                  </a:lnTo>
                  <a:lnTo>
                    <a:pt x="476" y="3259"/>
                  </a:lnTo>
                  <a:lnTo>
                    <a:pt x="544" y="2784"/>
                  </a:lnTo>
                  <a:lnTo>
                    <a:pt x="612" y="2444"/>
                  </a:lnTo>
                  <a:lnTo>
                    <a:pt x="747" y="2105"/>
                  </a:lnTo>
                  <a:lnTo>
                    <a:pt x="951" y="1834"/>
                  </a:lnTo>
                  <a:lnTo>
                    <a:pt x="1222" y="1630"/>
                  </a:lnTo>
                  <a:lnTo>
                    <a:pt x="1562" y="1426"/>
                  </a:lnTo>
                  <a:lnTo>
                    <a:pt x="1969" y="1290"/>
                  </a:lnTo>
                  <a:lnTo>
                    <a:pt x="2444" y="1155"/>
                  </a:lnTo>
                  <a:lnTo>
                    <a:pt x="3259" y="1087"/>
                  </a:lnTo>
                  <a:lnTo>
                    <a:pt x="4481" y="951"/>
                  </a:lnTo>
                  <a:lnTo>
                    <a:pt x="7807" y="747"/>
                  </a:lnTo>
                  <a:lnTo>
                    <a:pt x="11676" y="612"/>
                  </a:lnTo>
                  <a:lnTo>
                    <a:pt x="15410" y="544"/>
                  </a:lnTo>
                  <a:close/>
                  <a:moveTo>
                    <a:pt x="27560" y="1087"/>
                  </a:moveTo>
                  <a:lnTo>
                    <a:pt x="28375" y="1155"/>
                  </a:lnTo>
                  <a:lnTo>
                    <a:pt x="28850" y="1290"/>
                  </a:lnTo>
                  <a:lnTo>
                    <a:pt x="29257" y="1426"/>
                  </a:lnTo>
                  <a:lnTo>
                    <a:pt x="29597" y="1630"/>
                  </a:lnTo>
                  <a:lnTo>
                    <a:pt x="29868" y="1834"/>
                  </a:lnTo>
                  <a:lnTo>
                    <a:pt x="30072" y="2105"/>
                  </a:lnTo>
                  <a:lnTo>
                    <a:pt x="30208" y="2444"/>
                  </a:lnTo>
                  <a:lnTo>
                    <a:pt x="30276" y="2784"/>
                  </a:lnTo>
                  <a:lnTo>
                    <a:pt x="30344" y="3259"/>
                  </a:lnTo>
                  <a:lnTo>
                    <a:pt x="30344" y="58311"/>
                  </a:lnTo>
                  <a:lnTo>
                    <a:pt x="30276" y="58718"/>
                  </a:lnTo>
                  <a:lnTo>
                    <a:pt x="30208" y="59125"/>
                  </a:lnTo>
                  <a:lnTo>
                    <a:pt x="30072" y="59465"/>
                  </a:lnTo>
                  <a:lnTo>
                    <a:pt x="29868" y="59736"/>
                  </a:lnTo>
                  <a:lnTo>
                    <a:pt x="29597" y="60008"/>
                  </a:lnTo>
                  <a:lnTo>
                    <a:pt x="29257" y="60144"/>
                  </a:lnTo>
                  <a:lnTo>
                    <a:pt x="28850" y="60347"/>
                  </a:lnTo>
                  <a:lnTo>
                    <a:pt x="28375" y="60415"/>
                  </a:lnTo>
                  <a:lnTo>
                    <a:pt x="26746" y="60687"/>
                  </a:lnTo>
                  <a:lnTo>
                    <a:pt x="23895" y="60958"/>
                  </a:lnTo>
                  <a:lnTo>
                    <a:pt x="22130" y="61094"/>
                  </a:lnTo>
                  <a:lnTo>
                    <a:pt x="20093" y="61230"/>
                  </a:lnTo>
                  <a:lnTo>
                    <a:pt x="17853" y="61298"/>
                  </a:lnTo>
                  <a:lnTo>
                    <a:pt x="12966" y="61298"/>
                  </a:lnTo>
                  <a:lnTo>
                    <a:pt x="10726" y="61230"/>
                  </a:lnTo>
                  <a:lnTo>
                    <a:pt x="8689" y="61094"/>
                  </a:lnTo>
                  <a:lnTo>
                    <a:pt x="6924" y="60958"/>
                  </a:lnTo>
                  <a:lnTo>
                    <a:pt x="4073" y="60687"/>
                  </a:lnTo>
                  <a:lnTo>
                    <a:pt x="2444" y="60415"/>
                  </a:lnTo>
                  <a:lnTo>
                    <a:pt x="1969" y="60347"/>
                  </a:lnTo>
                  <a:lnTo>
                    <a:pt x="1562" y="60144"/>
                  </a:lnTo>
                  <a:lnTo>
                    <a:pt x="1290" y="60008"/>
                  </a:lnTo>
                  <a:lnTo>
                    <a:pt x="951" y="59736"/>
                  </a:lnTo>
                  <a:lnTo>
                    <a:pt x="747" y="59465"/>
                  </a:lnTo>
                  <a:lnTo>
                    <a:pt x="612" y="59125"/>
                  </a:lnTo>
                  <a:lnTo>
                    <a:pt x="544" y="58718"/>
                  </a:lnTo>
                  <a:lnTo>
                    <a:pt x="544" y="58718"/>
                  </a:lnTo>
                  <a:lnTo>
                    <a:pt x="679" y="59125"/>
                  </a:lnTo>
                  <a:lnTo>
                    <a:pt x="815" y="59397"/>
                  </a:lnTo>
                  <a:lnTo>
                    <a:pt x="1019" y="59669"/>
                  </a:lnTo>
                  <a:lnTo>
                    <a:pt x="1290" y="59940"/>
                  </a:lnTo>
                  <a:lnTo>
                    <a:pt x="1630" y="60144"/>
                  </a:lnTo>
                  <a:lnTo>
                    <a:pt x="2037" y="60279"/>
                  </a:lnTo>
                  <a:lnTo>
                    <a:pt x="2444" y="60415"/>
                  </a:lnTo>
                  <a:lnTo>
                    <a:pt x="4073" y="60619"/>
                  </a:lnTo>
                  <a:lnTo>
                    <a:pt x="6924" y="60890"/>
                  </a:lnTo>
                  <a:lnTo>
                    <a:pt x="8689" y="61026"/>
                  </a:lnTo>
                  <a:lnTo>
                    <a:pt x="10726" y="61162"/>
                  </a:lnTo>
                  <a:lnTo>
                    <a:pt x="12966" y="61230"/>
                  </a:lnTo>
                  <a:lnTo>
                    <a:pt x="17853" y="61230"/>
                  </a:lnTo>
                  <a:lnTo>
                    <a:pt x="20093" y="61162"/>
                  </a:lnTo>
                  <a:lnTo>
                    <a:pt x="22130" y="61026"/>
                  </a:lnTo>
                  <a:lnTo>
                    <a:pt x="23895" y="60890"/>
                  </a:lnTo>
                  <a:lnTo>
                    <a:pt x="26746" y="60619"/>
                  </a:lnTo>
                  <a:lnTo>
                    <a:pt x="28375" y="60415"/>
                  </a:lnTo>
                  <a:lnTo>
                    <a:pt x="28850" y="60279"/>
                  </a:lnTo>
                  <a:lnTo>
                    <a:pt x="29190" y="60144"/>
                  </a:lnTo>
                  <a:lnTo>
                    <a:pt x="29529" y="59940"/>
                  </a:lnTo>
                  <a:lnTo>
                    <a:pt x="29800" y="59669"/>
                  </a:lnTo>
                  <a:lnTo>
                    <a:pt x="30004" y="59397"/>
                  </a:lnTo>
                  <a:lnTo>
                    <a:pt x="30140" y="59125"/>
                  </a:lnTo>
                  <a:lnTo>
                    <a:pt x="30276" y="58718"/>
                  </a:lnTo>
                  <a:lnTo>
                    <a:pt x="30276" y="58311"/>
                  </a:lnTo>
                  <a:lnTo>
                    <a:pt x="30276" y="3259"/>
                  </a:lnTo>
                  <a:lnTo>
                    <a:pt x="30276" y="2852"/>
                  </a:lnTo>
                  <a:lnTo>
                    <a:pt x="30140" y="2444"/>
                  </a:lnTo>
                  <a:lnTo>
                    <a:pt x="30004" y="2173"/>
                  </a:lnTo>
                  <a:lnTo>
                    <a:pt x="29800" y="1901"/>
                  </a:lnTo>
                  <a:lnTo>
                    <a:pt x="29529" y="1698"/>
                  </a:lnTo>
                  <a:lnTo>
                    <a:pt x="29190" y="1494"/>
                  </a:lnTo>
                  <a:lnTo>
                    <a:pt x="28850" y="1358"/>
                  </a:lnTo>
                  <a:lnTo>
                    <a:pt x="28375" y="1223"/>
                  </a:lnTo>
                  <a:lnTo>
                    <a:pt x="27560" y="1087"/>
                  </a:lnTo>
                  <a:close/>
                  <a:moveTo>
                    <a:pt x="15410" y="1"/>
                  </a:moveTo>
                  <a:lnTo>
                    <a:pt x="11608" y="69"/>
                  </a:lnTo>
                  <a:lnTo>
                    <a:pt x="7739" y="204"/>
                  </a:lnTo>
                  <a:lnTo>
                    <a:pt x="4413" y="408"/>
                  </a:lnTo>
                  <a:lnTo>
                    <a:pt x="3191" y="544"/>
                  </a:lnTo>
                  <a:lnTo>
                    <a:pt x="2309" y="680"/>
                  </a:lnTo>
                  <a:lnTo>
                    <a:pt x="1765" y="815"/>
                  </a:lnTo>
                  <a:lnTo>
                    <a:pt x="1290" y="1019"/>
                  </a:lnTo>
                  <a:lnTo>
                    <a:pt x="883" y="1223"/>
                  </a:lnTo>
                  <a:lnTo>
                    <a:pt x="544" y="1494"/>
                  </a:lnTo>
                  <a:lnTo>
                    <a:pt x="340" y="1901"/>
                  </a:lnTo>
                  <a:lnTo>
                    <a:pt x="136" y="2241"/>
                  </a:lnTo>
                  <a:lnTo>
                    <a:pt x="1" y="2716"/>
                  </a:lnTo>
                  <a:lnTo>
                    <a:pt x="1" y="3259"/>
                  </a:lnTo>
                  <a:lnTo>
                    <a:pt x="1" y="58311"/>
                  </a:lnTo>
                  <a:lnTo>
                    <a:pt x="1" y="58854"/>
                  </a:lnTo>
                  <a:lnTo>
                    <a:pt x="136" y="59261"/>
                  </a:lnTo>
                  <a:lnTo>
                    <a:pt x="340" y="59736"/>
                  </a:lnTo>
                  <a:lnTo>
                    <a:pt x="612" y="60076"/>
                  </a:lnTo>
                  <a:lnTo>
                    <a:pt x="951" y="60347"/>
                  </a:lnTo>
                  <a:lnTo>
                    <a:pt x="1358" y="60619"/>
                  </a:lnTo>
                  <a:lnTo>
                    <a:pt x="1833" y="60823"/>
                  </a:lnTo>
                  <a:lnTo>
                    <a:pt x="2309" y="60958"/>
                  </a:lnTo>
                  <a:lnTo>
                    <a:pt x="4006" y="61162"/>
                  </a:lnTo>
                  <a:lnTo>
                    <a:pt x="6857" y="61501"/>
                  </a:lnTo>
                  <a:lnTo>
                    <a:pt x="8689" y="61637"/>
                  </a:lnTo>
                  <a:lnTo>
                    <a:pt x="10726" y="61705"/>
                  </a:lnTo>
                  <a:lnTo>
                    <a:pt x="12966" y="61773"/>
                  </a:lnTo>
                  <a:lnTo>
                    <a:pt x="15410" y="61841"/>
                  </a:lnTo>
                  <a:lnTo>
                    <a:pt x="17853" y="61773"/>
                  </a:lnTo>
                  <a:lnTo>
                    <a:pt x="20093" y="61705"/>
                  </a:lnTo>
                  <a:lnTo>
                    <a:pt x="22130" y="61637"/>
                  </a:lnTo>
                  <a:lnTo>
                    <a:pt x="23963" y="61501"/>
                  </a:lnTo>
                  <a:lnTo>
                    <a:pt x="26814" y="61162"/>
                  </a:lnTo>
                  <a:lnTo>
                    <a:pt x="28511" y="60958"/>
                  </a:lnTo>
                  <a:lnTo>
                    <a:pt x="28986" y="60823"/>
                  </a:lnTo>
                  <a:lnTo>
                    <a:pt x="29461" y="60619"/>
                  </a:lnTo>
                  <a:lnTo>
                    <a:pt x="29868" y="60347"/>
                  </a:lnTo>
                  <a:lnTo>
                    <a:pt x="30208" y="60076"/>
                  </a:lnTo>
                  <a:lnTo>
                    <a:pt x="30479" y="59736"/>
                  </a:lnTo>
                  <a:lnTo>
                    <a:pt x="30683" y="59261"/>
                  </a:lnTo>
                  <a:lnTo>
                    <a:pt x="30819" y="58854"/>
                  </a:lnTo>
                  <a:lnTo>
                    <a:pt x="30819" y="58311"/>
                  </a:lnTo>
                  <a:lnTo>
                    <a:pt x="30819" y="3259"/>
                  </a:lnTo>
                  <a:lnTo>
                    <a:pt x="30819" y="2716"/>
                  </a:lnTo>
                  <a:lnTo>
                    <a:pt x="30683" y="2241"/>
                  </a:lnTo>
                  <a:lnTo>
                    <a:pt x="30547" y="1901"/>
                  </a:lnTo>
                  <a:lnTo>
                    <a:pt x="30276" y="1494"/>
                  </a:lnTo>
                  <a:lnTo>
                    <a:pt x="29936" y="1223"/>
                  </a:lnTo>
                  <a:lnTo>
                    <a:pt x="29529" y="1019"/>
                  </a:lnTo>
                  <a:lnTo>
                    <a:pt x="29054" y="815"/>
                  </a:lnTo>
                  <a:lnTo>
                    <a:pt x="28511" y="680"/>
                  </a:lnTo>
                  <a:lnTo>
                    <a:pt x="27628" y="544"/>
                  </a:lnTo>
                  <a:lnTo>
                    <a:pt x="26406" y="408"/>
                  </a:lnTo>
                  <a:lnTo>
                    <a:pt x="23080" y="204"/>
                  </a:lnTo>
                  <a:lnTo>
                    <a:pt x="19211" y="69"/>
                  </a:lnTo>
                  <a:lnTo>
                    <a:pt x="15410" y="1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78" name="Google Shape;178;p1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562450" y="1026000"/>
              <a:ext cx="1706925" cy="30324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9" name="Google Shape;179;p16"/>
          <p:cNvSpPr txBox="1"/>
          <p:nvPr/>
        </p:nvSpPr>
        <p:spPr>
          <a:xfrm>
            <a:off x="1310525" y="1403250"/>
            <a:ext cx="4946100" cy="30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Work Sans Regular"/>
              <a:buChar char="●"/>
            </a:pPr>
            <a:r>
              <a:rPr lang="en" sz="1800">
                <a:latin typeface="Work Sans Regular"/>
                <a:ea typeface="Work Sans Regular"/>
                <a:cs typeface="Work Sans Regular"/>
                <a:sym typeface="Work Sans Regular"/>
              </a:rPr>
              <a:t>UC 10 - Display Statistics</a:t>
            </a:r>
            <a:endParaRPr sz="1800">
              <a:latin typeface="Work Sans Regular"/>
              <a:ea typeface="Work Sans Regular"/>
              <a:cs typeface="Work Sans Regular"/>
              <a:sym typeface="Work Sans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Work Sans Regular"/>
              <a:buChar char="●"/>
            </a:pPr>
            <a:r>
              <a:rPr lang="en" sz="1800">
                <a:latin typeface="Work Sans Regular"/>
                <a:ea typeface="Work Sans Regular"/>
                <a:cs typeface="Work Sans Regular"/>
                <a:sym typeface="Work Sans Regular"/>
              </a:rPr>
              <a:t>UC 11 - Points Management</a:t>
            </a:r>
            <a:endParaRPr sz="1800">
              <a:latin typeface="Work Sans Regular"/>
              <a:ea typeface="Work Sans Regular"/>
              <a:cs typeface="Work Sans Regular"/>
              <a:sym typeface="Work Sans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Work Sans Regular"/>
              <a:buChar char="●"/>
            </a:pPr>
            <a:r>
              <a:rPr lang="en" sz="1800">
                <a:latin typeface="Work Sans Regular"/>
                <a:ea typeface="Work Sans Regular"/>
                <a:cs typeface="Work Sans Regular"/>
                <a:sym typeface="Work Sans Regular"/>
              </a:rPr>
              <a:t>UC 12 - Payment</a:t>
            </a:r>
            <a:br>
              <a:rPr lang="en" sz="1800">
                <a:latin typeface="Work Sans Regular"/>
                <a:ea typeface="Work Sans Regular"/>
                <a:cs typeface="Work Sans Regular"/>
                <a:sym typeface="Work Sans Regular"/>
              </a:rPr>
            </a:br>
            <a:endParaRPr sz="1800">
              <a:latin typeface="Work Sans Regular"/>
              <a:ea typeface="Work Sans Regular"/>
              <a:cs typeface="Work Sans Regular"/>
              <a:sym typeface="Work Sans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Work Sans Regular"/>
              <a:buChar char="●"/>
            </a:pPr>
            <a:r>
              <a:rPr lang="en" sz="1800">
                <a:latin typeface="Work Sans Regular"/>
                <a:ea typeface="Work Sans Regular"/>
                <a:cs typeface="Work Sans Regular"/>
                <a:sym typeface="Work Sans Regular"/>
              </a:rPr>
              <a:t>Refined managerial hub</a:t>
            </a:r>
            <a:endParaRPr sz="1800">
              <a:latin typeface="Work Sans Regular"/>
              <a:ea typeface="Work Sans Regular"/>
              <a:cs typeface="Work Sans Regular"/>
              <a:sym typeface="Work Sans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Work Sans Regular"/>
              <a:buChar char="●"/>
            </a:pPr>
            <a:r>
              <a:rPr lang="en" sz="1800">
                <a:latin typeface="Work Sans Regular"/>
                <a:ea typeface="Work Sans Regular"/>
                <a:cs typeface="Work Sans Regular"/>
                <a:sym typeface="Work Sans Regular"/>
              </a:rPr>
              <a:t>Reservation history feature</a:t>
            </a:r>
            <a:endParaRPr sz="1800">
              <a:latin typeface="Work Sans Regular"/>
              <a:ea typeface="Work Sans Regular"/>
              <a:cs typeface="Work Sans Regular"/>
              <a:sym typeface="Work Sans Regula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Work Sans Regular"/>
              <a:buChar char="●"/>
            </a:pPr>
            <a:r>
              <a:rPr lang="en" sz="1800">
                <a:latin typeface="Work Sans Regular"/>
                <a:ea typeface="Work Sans Regular"/>
                <a:cs typeface="Work Sans Regular"/>
                <a:sym typeface="Work Sans Regular"/>
              </a:rPr>
              <a:t>Point reward selection</a:t>
            </a:r>
            <a:endParaRPr sz="1800">
              <a:latin typeface="Work Sans Regular"/>
              <a:ea typeface="Work Sans Regular"/>
              <a:cs typeface="Work Sans Regular"/>
              <a:sym typeface="Work Sans Regular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095A833-B1EE-434E-9063-1B91683180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788400" y="4787900"/>
            <a:ext cx="203200" cy="203200"/>
          </a:xfrm>
          <a:prstGeom prst="rect">
            <a:avLst/>
          </a:prstGeom>
        </p:spPr>
      </p:pic>
    </p:spTree>
  </p:cSld>
  <p:clrMapOvr>
    <a:masterClrMapping/>
  </p:clrMapOvr>
  <p:transition advTm="38974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103" x="5219700" y="1724025"/>
          <p14:tracePt t="4111" x="5219700" y="1722438"/>
          <p14:tracePt t="4119" x="5214938" y="1703388"/>
          <p14:tracePt t="4131" x="5210175" y="1698625"/>
          <p14:tracePt t="4149" x="5205413" y="1684338"/>
          <p14:tracePt t="4165" x="5200650" y="1662113"/>
          <p14:tracePt t="4182" x="5200650" y="1652588"/>
          <p14:tracePt t="4249" x="5191125" y="1655763"/>
          <p14:tracePt t="4257" x="5189538" y="1655763"/>
          <p14:tracePt t="4265" x="5189538" y="1670050"/>
          <p14:tracePt t="4282" x="5176838" y="1708150"/>
          <p14:tracePt t="4299" x="5172075" y="1751013"/>
          <p14:tracePt t="4315" x="5153025" y="1804988"/>
          <p14:tracePt t="4332" x="5141913" y="1866900"/>
          <p14:tracePt t="4349" x="5133975" y="1927225"/>
          <p14:tracePt t="4366" x="5133975" y="1985963"/>
          <p14:tracePt t="4382" x="5133975" y="2055813"/>
          <p14:tracePt t="4398" x="5133975" y="2095500"/>
          <p14:tracePt t="4415" x="5133975" y="2184400"/>
          <p14:tracePt t="4432" x="5133975" y="2227263"/>
          <p14:tracePt t="4449" x="5133975" y="2265363"/>
          <p14:tracePt t="4466" x="5133975" y="2305050"/>
          <p14:tracePt t="4482" x="5133975" y="2343150"/>
          <p14:tracePt t="4499" x="5133975" y="2374900"/>
          <p14:tracePt t="4515" x="5133975" y="2386013"/>
          <p14:tracePt t="4531" x="5133975" y="2409825"/>
          <p14:tracePt t="4614" x="5133975" y="2414588"/>
          <p14:tracePt t="4622" x="5124450" y="2408238"/>
          <p14:tracePt t="4631" x="5124450" y="2398713"/>
          <p14:tracePt t="4649" x="5124450" y="2379663"/>
          <p14:tracePt t="4665" x="5124450" y="2322513"/>
          <p14:tracePt t="4682" x="5124450" y="2265363"/>
          <p14:tracePt t="4699" x="5124450" y="2209800"/>
          <p14:tracePt t="4715" x="5124450" y="2166938"/>
          <p14:tracePt t="4732" x="5129213" y="2112963"/>
          <p14:tracePt t="4749" x="5129213" y="2081213"/>
          <p14:tracePt t="4766" x="5129213" y="2070100"/>
          <p14:tracePt t="4782" x="5129213" y="2027238"/>
          <p14:tracePt t="4798" x="5129213" y="1989138"/>
          <p14:tracePt t="4815" x="5129213" y="1931988"/>
          <p14:tracePt t="4832" x="5129213" y="1905000"/>
          <p14:tracePt t="4849" x="5129213" y="1870075"/>
          <p14:tracePt t="4865" x="5129213" y="1817688"/>
          <p14:tracePt t="4882" x="5129213" y="1774825"/>
          <p14:tracePt t="4899" x="5129213" y="1738313"/>
          <p14:tracePt t="4915" x="5129213" y="1712913"/>
          <p14:tracePt t="4931" x="5129213" y="1670050"/>
          <p14:tracePt t="4948" x="5129213" y="1641475"/>
          <p14:tracePt t="4965" x="5129213" y="1627188"/>
          <p14:tracePt t="4966" x="5129213" y="1608138"/>
          <p14:tracePt t="4982" x="5129213" y="1600200"/>
          <p14:tracePt t="4998" x="5129213" y="1581150"/>
          <p14:tracePt t="5015" x="5129213" y="1579563"/>
          <p14:tracePt t="5031" x="5124450" y="1555750"/>
          <p14:tracePt t="5048" x="5124450" y="1546225"/>
          <p14:tracePt t="5065" x="5124450" y="1538288"/>
          <p14:tracePt t="5126" x="5124450" y="1546225"/>
          <p14:tracePt t="5135" x="5124450" y="1547813"/>
          <p14:tracePt t="5142" x="5132388" y="1562100"/>
          <p14:tracePt t="5150" x="5132388" y="1590675"/>
          <p14:tracePt t="5165" x="5157788" y="1617663"/>
          <p14:tracePt t="5182" x="5157788" y="1660525"/>
          <p14:tracePt t="5198" x="5157788" y="1704975"/>
          <p14:tracePt t="5215" x="5170488" y="1771650"/>
          <p14:tracePt t="5232" x="5175250" y="1809750"/>
          <p14:tracePt t="5249" x="5181600" y="1847850"/>
          <p14:tracePt t="5265" x="5181600" y="1879600"/>
          <p14:tracePt t="5282" x="5181600" y="1908175"/>
          <p14:tracePt t="5299" x="5181600" y="1933575"/>
          <p14:tracePt t="5315" x="5181600" y="1970088"/>
          <p14:tracePt t="5332" x="5181600" y="2019300"/>
          <p14:tracePt t="5348" x="5181600" y="2070100"/>
          <p14:tracePt t="5365" x="5181600" y="2112963"/>
          <p14:tracePt t="5382" x="5181600" y="2143125"/>
          <p14:tracePt t="5398" x="5181600" y="2166938"/>
          <p14:tracePt t="5415" x="5181600" y="2195513"/>
          <p14:tracePt t="5432" x="5186363" y="2227263"/>
          <p14:tracePt t="5448" x="5186363" y="2243138"/>
          <p14:tracePt t="5465" x="5186363" y="2262188"/>
          <p14:tracePt t="5482" x="5186363" y="2274888"/>
          <p14:tracePt t="5498" x="5195888" y="2289175"/>
          <p14:tracePt t="5515" x="5195888" y="2293938"/>
          <p14:tracePt t="5616" x="5195888" y="2290763"/>
          <p14:tracePt t="5624" x="5195888" y="2286000"/>
          <p14:tracePt t="5633" x="5195888" y="2279650"/>
          <p14:tracePt t="5648" x="5194300" y="2260600"/>
          <p14:tracePt t="5665" x="5194300" y="2233613"/>
          <p14:tracePt t="5682" x="5194300" y="2209800"/>
          <p14:tracePt t="5699" x="5186363" y="2174875"/>
          <p14:tracePt t="5715" x="5186363" y="2162175"/>
          <p14:tracePt t="5732" x="5186363" y="2143125"/>
          <p14:tracePt t="5749" x="5186363" y="2124075"/>
          <p14:tracePt t="5765" x="5186363" y="2100263"/>
          <p14:tracePt t="5782" x="5186363" y="2089150"/>
          <p14:tracePt t="5798" x="5186363" y="2065338"/>
          <p14:tracePt t="5815" x="5186363" y="2041525"/>
          <p14:tracePt t="5832" x="5186363" y="2014538"/>
          <p14:tracePt t="5849" x="5176838" y="1989138"/>
          <p14:tracePt t="5865" x="5176838" y="1966913"/>
          <p14:tracePt t="5881" x="5176838" y="1957388"/>
          <p14:tracePt t="5899" x="5176838" y="1943100"/>
          <p14:tracePt t="5915" x="5176838" y="1941513"/>
          <p14:tracePt t="5959" x="5176838" y="1931988"/>
          <p14:tracePt t="5967" x="5176838" y="1927225"/>
          <p14:tracePt t="5982" x="5176838" y="1924050"/>
          <p14:tracePt t="5998" x="5176838" y="1914525"/>
          <p14:tracePt t="6015" x="5172075" y="1908175"/>
          <p14:tracePt t="6031" x="5172075" y="1903413"/>
          <p14:tracePt t="6048" x="5162550" y="1874838"/>
          <p14:tracePt t="6065" x="5162550" y="1860550"/>
          <p14:tracePt t="6081" x="5162550" y="1843088"/>
          <p14:tracePt t="6115" x="5162550" y="1828800"/>
          <p14:tracePt t="6148" x="5151438" y="1822450"/>
          <p14:tracePt t="6181" x="5151438" y="1808163"/>
          <p14:tracePt t="6199" x="5151438" y="1795463"/>
          <p14:tracePt t="6231" x="5151438" y="1790700"/>
          <p14:tracePt t="6249" x="5151438" y="1789113"/>
          <p14:tracePt t="7349" x="5151438" y="1784350"/>
          <p14:tracePt t="7365" x="5151438" y="1795463"/>
          <p14:tracePt t="7374" x="5151438" y="1824038"/>
          <p14:tracePt t="7382" x="5151438" y="1833563"/>
          <p14:tracePt t="7399" x="5151438" y="1876425"/>
          <p14:tracePt t="7415" x="5151438" y="1908175"/>
          <p14:tracePt t="7432" x="5151438" y="1946275"/>
          <p14:tracePt t="7449" x="5151438" y="1970088"/>
          <p14:tracePt t="7465" x="5151438" y="1981200"/>
          <p14:tracePt t="7467" x="5151438" y="2003425"/>
          <p14:tracePt t="7482" x="5146675" y="2008188"/>
          <p14:tracePt t="7498" x="5146675" y="2041525"/>
          <p14:tracePt t="7515" x="5146675" y="2085975"/>
          <p14:tracePt t="7532" x="5146675" y="2136775"/>
          <p14:tracePt t="7548" x="5146675" y="2174875"/>
          <p14:tracePt t="7565" x="5146675" y="2205038"/>
          <p14:tracePt t="7581" x="5146675" y="2243138"/>
          <p14:tracePt t="7598" x="5146675" y="2271713"/>
          <p14:tracePt t="7615" x="5146675" y="2303463"/>
          <p14:tracePt t="7632" x="5146675" y="2341563"/>
          <p14:tracePt t="7649" x="5146675" y="2384425"/>
          <p14:tracePt t="7665" x="5146675" y="2419350"/>
          <p14:tracePt t="7682" x="5146675" y="2462213"/>
          <p14:tracePt t="7698" x="5146675" y="2505075"/>
          <p14:tracePt t="7715" x="5146675" y="2562225"/>
          <p14:tracePt t="7732" x="5146675" y="2600325"/>
          <p14:tracePt t="7749" x="5146675" y="2628900"/>
          <p14:tracePt t="7765" x="5146675" y="2643188"/>
          <p14:tracePt t="7811" x="5146675" y="2647950"/>
          <p14:tracePt t="7820" x="5146675" y="2655888"/>
          <p14:tracePt t="7832" x="5146675" y="2660650"/>
          <p14:tracePt t="7848" x="5146675" y="2671763"/>
          <p14:tracePt t="7865" x="5146675" y="2690813"/>
          <p14:tracePt t="7882" x="5146675" y="2703513"/>
          <p14:tracePt t="7898" x="5146675" y="2733675"/>
          <p14:tracePt t="7915" x="5141913" y="2762250"/>
          <p14:tracePt t="7931" x="5141913" y="2776538"/>
          <p14:tracePt t="8004" x="5141913" y="2784475"/>
          <p14:tracePt t="8011" x="5141913" y="2789238"/>
          <p14:tracePt t="9081" x="5141913" y="2794000"/>
          <p14:tracePt t="9334" x="5137150" y="2786063"/>
          <p14:tracePt t="9342" x="5137150" y="2781300"/>
          <p14:tracePt t="9367" x="5132388" y="2771775"/>
          <p14:tracePt t="9374" x="5127625" y="2770188"/>
          <p14:tracePt t="9383" x="5122863" y="2765425"/>
          <p14:tracePt t="9398" x="5119688" y="2760663"/>
          <p14:tracePt t="9415" x="5110163" y="2752725"/>
          <p14:tracePt t="9448" x="5108575" y="2747963"/>
          <p14:tracePt t="9465" x="5094288" y="2733675"/>
          <p14:tracePt t="9481" x="5076825" y="2732088"/>
          <p14:tracePt t="9499" x="5051425" y="2732088"/>
          <p14:tracePt t="9515" x="5019675" y="2732088"/>
          <p14:tracePt t="9532" x="4991100" y="2732088"/>
          <p14:tracePt t="9548" x="4967288" y="2732088"/>
          <p14:tracePt t="9565" x="4960938" y="2732088"/>
          <p14:tracePt t="9583" x="4941888" y="2732088"/>
          <p14:tracePt t="9599" x="4918075" y="2732088"/>
          <p14:tracePt t="9615" x="4884738" y="2732088"/>
          <p14:tracePt t="9632" x="4870450" y="2732088"/>
          <p14:tracePt t="9648" x="4865688" y="2732088"/>
          <p14:tracePt t="9665" x="4862513" y="2732088"/>
          <p14:tracePt t="9681" x="4857750" y="2732088"/>
          <p14:tracePt t="9698" x="4838700" y="2733675"/>
          <p14:tracePt t="9715" x="4822825" y="2736850"/>
          <p14:tracePt t="9732" x="4818063" y="2741613"/>
          <p14:tracePt t="20557" x="4818063" y="2755900"/>
          <p14:tracePt t="20565" x="4818063" y="2757488"/>
          <p14:tracePt t="20573" x="4841875" y="2774950"/>
          <p14:tracePt t="20581" x="4865688" y="2786063"/>
          <p14:tracePt t="20598" x="4960938" y="2828925"/>
          <p14:tracePt t="20614" x="5027613" y="2870200"/>
          <p14:tracePt t="20631" x="5065713" y="2890838"/>
          <p14:tracePt t="20648" x="5084763" y="2895600"/>
          <p14:tracePt t="20664" x="5091113" y="2909888"/>
          <p14:tracePt t="20747" x="5095875" y="2913063"/>
          <p14:tracePt t="20762" x="5095875" y="2917825"/>
          <p14:tracePt t="20772" x="5095875" y="2922588"/>
          <p14:tracePt t="20781" x="5095875" y="2924175"/>
          <p14:tracePt t="20797" x="5095875" y="2928938"/>
          <p14:tracePt t="20814" x="5100638" y="2933700"/>
          <p14:tracePt t="20831" x="5103813" y="2938463"/>
          <p14:tracePt t="20848" x="5103813" y="2946400"/>
          <p14:tracePt t="20864" x="5103813" y="2965450"/>
          <p14:tracePt t="20880" x="5103813" y="2994025"/>
          <p14:tracePt t="20897" x="5103813" y="3005138"/>
          <p14:tracePt t="20914" x="5103813" y="3014663"/>
          <p14:tracePt t="20930" x="5099050" y="3036888"/>
          <p14:tracePt t="20972" x="5099050" y="3041650"/>
          <p14:tracePt t="20981" x="5094288" y="3043238"/>
          <p14:tracePt t="21100" x="5075238" y="3043238"/>
          <p14:tracePt t="21109" x="5070475" y="3043238"/>
          <p14:tracePt t="21117" x="5062538" y="3043238"/>
          <p14:tracePt t="21131" x="5037138" y="3055938"/>
          <p14:tracePt t="21147" x="5005388" y="3060700"/>
          <p14:tracePt t="21164" x="4975225" y="3065463"/>
          <p14:tracePt t="21181" x="4970463" y="3065463"/>
          <p14:tracePt t="26023" x="4970463" y="3070225"/>
          <p14:tracePt t="26039" x="4970463" y="3094038"/>
          <p14:tracePt t="26047" x="4970463" y="3103563"/>
          <p14:tracePt t="26055" x="4970463" y="3117850"/>
          <p14:tracePt t="26063" x="4970463" y="3122613"/>
          <p14:tracePt t="26081" x="4970463" y="3136900"/>
          <p14:tracePt t="26098" x="4970463" y="3152775"/>
          <p14:tracePt t="26114" x="4970463" y="3167063"/>
          <p14:tracePt t="26130" x="4970463" y="3179763"/>
          <p14:tracePt t="26147" x="4970463" y="3186113"/>
          <p14:tracePt t="26164" x="4970463" y="3205163"/>
          <p14:tracePt t="26180" x="4970463" y="3208338"/>
          <p14:tracePt t="26197" x="4970463" y="3222625"/>
          <p14:tracePt t="26214" x="4970463" y="3246438"/>
          <p14:tracePt t="26230" x="4970463" y="3275013"/>
          <p14:tracePt t="26247" x="4970463" y="3281363"/>
          <p14:tracePt t="26264" x="4970463" y="3295650"/>
          <p14:tracePt t="26281" x="4970463" y="3303588"/>
          <p14:tracePt t="26297" x="4970463" y="3308350"/>
          <p14:tracePt t="26315" x="4970463" y="3313113"/>
          <p14:tracePt t="26361" x="4970463" y="3314700"/>
          <p14:tracePt t="26376" x="4970463" y="3319463"/>
          <p14:tracePt t="26408" x="4965700" y="3328988"/>
          <p14:tracePt t="26417" x="4965700" y="3332163"/>
          <p14:tracePt t="26488" x="4965700" y="3341688"/>
          <p14:tracePt t="26497" x="4965700" y="3346450"/>
          <p14:tracePt t="26535" x="4962525" y="3348038"/>
          <p14:tracePt t="26553" x="4962525" y="3352800"/>
          <p14:tracePt t="26568" x="4962525" y="3357563"/>
          <p14:tracePt t="26583" x="4957763" y="3362325"/>
          <p14:tracePt t="26599" x="4957763" y="3365500"/>
          <p14:tracePt t="26615" x="4948238" y="3375025"/>
          <p14:tracePt t="26623" x="4943475" y="3379788"/>
          <p14:tracePt t="26631" x="4941888" y="3389313"/>
          <p14:tracePt t="26647" x="4937125" y="3395663"/>
          <p14:tracePt t="26680" x="4937125" y="3409950"/>
          <p14:tracePt t="26697" x="4932363" y="3417888"/>
          <p14:tracePt t="26760" x="4927600" y="3422650"/>
          <p14:tracePt t="26768" x="4924425" y="3432175"/>
          <p14:tracePt t="26827" x="4918075" y="3441700"/>
          <p14:tracePt t="26833" x="4918075" y="3443288"/>
          <p14:tracePt t="26858" x="4910138" y="3448050"/>
          <p14:tracePt t="26864" x="4905375" y="3448050"/>
          <p14:tracePt t="27047" x="4900613" y="3452813"/>
          <p14:tracePt t="27063" x="4899025" y="3451225"/>
          <p14:tracePt t="27072" x="4894263" y="3448050"/>
          <p14:tracePt t="27080" x="4889500" y="3438525"/>
          <p14:tracePt t="27097" x="4889500" y="3433763"/>
          <p14:tracePt t="27114" x="4867275" y="3419475"/>
          <p14:tracePt t="27130" x="4865688" y="3414713"/>
          <p14:tracePt t="27147" x="4860925" y="3409950"/>
          <p14:tracePt t="27270" x="4856163" y="3409950"/>
          <p14:tracePt t="27287" x="4852988" y="3408363"/>
          <p14:tracePt t="27303" x="4843463" y="3403600"/>
          <p14:tracePt t="27311" x="4838700" y="3403600"/>
          <p14:tracePt t="27319" x="4833938" y="3403600"/>
          <p14:tracePt t="31397" x="4832350" y="3403600"/>
          <p14:tracePt t="31539" x="4818063" y="3403600"/>
          <p14:tracePt t="31547" x="4813300" y="3403600"/>
          <p14:tracePt t="31717" x="4810125" y="3403600"/>
          <p14:tracePt t="37560" x="4800600" y="3403600"/>
          <p14:tracePt t="37567" x="4795838" y="3403600"/>
          <p14:tracePt t="37575" x="4781550" y="3398838"/>
          <p14:tracePt t="37583" x="4767263" y="3386138"/>
          <p14:tracePt t="37596" x="4751388" y="3376613"/>
          <p14:tracePt t="37614" x="4679950" y="3343275"/>
          <p14:tracePt t="37630" x="4575175" y="3276600"/>
          <p14:tracePt t="37646" x="4451350" y="3184525"/>
          <p14:tracePt t="37663" x="3994150" y="2876550"/>
          <p14:tracePt t="37680" x="3586163" y="2605088"/>
          <p14:tracePt t="37697" x="3233738" y="2360613"/>
          <p14:tracePt t="37713" x="2895600" y="2103438"/>
          <p14:tracePt t="37730" x="2541588" y="1843088"/>
          <p14:tracePt t="37747" x="2095500" y="1550988"/>
          <p14:tracePt t="37764" x="1565275" y="1260475"/>
          <p14:tracePt t="37780" x="1089025" y="990600"/>
          <p14:tracePt t="37796" x="769938" y="750888"/>
          <p14:tracePt t="37813" x="538163" y="550863"/>
          <p14:tracePt t="37830" x="369888" y="371475"/>
          <p14:tracePt t="37846" x="88900" y="128588"/>
        </p14:tracePtLst>
      </p14:laserTraceLst>
    </p:ext>
  </p:extLst>
</p:sld>
</file>

<file path=ppt/theme/theme1.xml><?xml version="1.0" encoding="utf-8"?>
<a:theme xmlns:a="http://schemas.openxmlformats.org/drawingml/2006/main" name="Jacquenett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296</Words>
  <Application>Microsoft Office PowerPoint</Application>
  <PresentationFormat>On-screen Show (16:9)</PresentationFormat>
  <Paragraphs>77</Paragraphs>
  <Slides>5</Slides>
  <Notes>5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Work Sans</vt:lpstr>
      <vt:lpstr>Arial</vt:lpstr>
      <vt:lpstr>Roboto</vt:lpstr>
      <vt:lpstr>Work Sans Regular</vt:lpstr>
      <vt:lpstr>Jacquenetta template</vt:lpstr>
      <vt:lpstr>ZippyPark</vt:lpstr>
      <vt:lpstr>PowerPoint Presentation</vt:lpstr>
      <vt:lpstr>Product Preview</vt:lpstr>
      <vt:lpstr>PowerPoint Presentation</vt:lpstr>
      <vt:lpstr>More to come...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ZippyPark</dc:title>
  <dc:creator>Samantha Moy</dc:creator>
  <cp:lastModifiedBy>Samantha Moy</cp:lastModifiedBy>
  <cp:revision>3</cp:revision>
  <dcterms:modified xsi:type="dcterms:W3CDTF">2020-03-28T18:10:25Z</dcterms:modified>
</cp:coreProperties>
</file>